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Josefin Sans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CFE9AE6-8ADE-4E2D-92CA-4551237293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66018a5e7_0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g1e66018a5e7_0_37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9" name="Google Shape;659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4" name="Google Shape;714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3" name="Google Shape;843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2" name="Google Shape;902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5" name="Google Shape;995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8" name="Google Shape;1198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0" name="Google Shape;1240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0" name="Google Shape;1290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33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33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jpeg"/><Relationship Id="rId7" Type="http://schemas.openxmlformats.org/officeDocument/2006/relationships/image" Target="../media/image34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3.jpeg"/><Relationship Id="rId3" Type="http://schemas.openxmlformats.org/officeDocument/2006/relationships/image" Target="../media/image35.jpeg"/><Relationship Id="rId2" Type="http://schemas.openxmlformats.org/officeDocument/2006/relationships/image" Target="../media/image38.jpe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"/>
          <p:cNvGrpSpPr/>
          <p:nvPr/>
        </p:nvGrpSpPr>
        <p:grpSpPr>
          <a:xfrm>
            <a:off x="3683405" y="664839"/>
            <a:ext cx="13049076" cy="7912369"/>
            <a:chOff x="0" y="-358148"/>
            <a:chExt cx="17398768" cy="10549826"/>
          </a:xfrm>
        </p:grpSpPr>
        <p:grpSp>
          <p:nvGrpSpPr>
            <p:cNvPr id="90" name="Google Shape;90;p1"/>
            <p:cNvGrpSpPr/>
            <p:nvPr/>
          </p:nvGrpSpPr>
          <p:grpSpPr>
            <a:xfrm>
              <a:off x="0" y="-358148"/>
              <a:ext cx="17398768" cy="10549826"/>
              <a:chOff x="0" y="-38100"/>
              <a:chExt cx="1850890" cy="1122296"/>
            </a:xfrm>
          </p:grpSpPr>
          <p:sp>
            <p:nvSpPr>
              <p:cNvPr id="91" name="Google Shape;91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9880" y="0"/>
                    </a:moveTo>
                    <a:lnTo>
                      <a:pt x="1841010" y="0"/>
                    </a:lnTo>
                    <a:cubicBezTo>
                      <a:pt x="1846467" y="0"/>
                      <a:pt x="1850890" y="4424"/>
                      <a:pt x="1850890" y="9880"/>
                    </a:cubicBezTo>
                    <a:lnTo>
                      <a:pt x="1850890" y="1074316"/>
                    </a:lnTo>
                    <a:cubicBezTo>
                      <a:pt x="1850890" y="1079772"/>
                      <a:pt x="1846467" y="1084196"/>
                      <a:pt x="1841010" y="1084196"/>
                    </a:cubicBezTo>
                    <a:lnTo>
                      <a:pt x="9880" y="1084196"/>
                    </a:lnTo>
                    <a:cubicBezTo>
                      <a:pt x="4424" y="1084196"/>
                      <a:pt x="0" y="1079772"/>
                      <a:pt x="0" y="1074316"/>
                    </a:cubicBezTo>
                    <a:lnTo>
                      <a:pt x="0" y="9880"/>
                    </a:lnTo>
                    <a:cubicBezTo>
                      <a:pt x="0" y="4424"/>
                      <a:pt x="4424" y="0"/>
                      <a:pt x="9880" y="0"/>
                    </a:cubicBezTo>
                    <a:close/>
                  </a:path>
                </a:pathLst>
              </a:custGeom>
              <a:solidFill>
                <a:srgbClr val="C1EBE6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"/>
            <p:cNvCxnSpPr/>
            <p:nvPr/>
          </p:nvCxnSpPr>
          <p:spPr>
            <a:xfrm>
              <a:off x="0" y="1505427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"/>
            <p:cNvGrpSpPr/>
            <p:nvPr/>
          </p:nvGrpSpPr>
          <p:grpSpPr>
            <a:xfrm>
              <a:off x="674489" y="380900"/>
              <a:ext cx="742660" cy="745989"/>
              <a:chOff x="1813" y="0"/>
              <a:chExt cx="809173" cy="812800"/>
            </a:xfrm>
          </p:grpSpPr>
          <p:sp>
            <p:nvSpPr>
              <p:cNvPr id="95" name="Google Shape;9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"/>
            <p:cNvGrpSpPr/>
            <p:nvPr/>
          </p:nvGrpSpPr>
          <p:grpSpPr>
            <a:xfrm>
              <a:off x="1676654" y="380900"/>
              <a:ext cx="742660" cy="745989"/>
              <a:chOff x="1813" y="0"/>
              <a:chExt cx="809173" cy="812800"/>
            </a:xfrm>
          </p:grpSpPr>
          <p:sp>
            <p:nvSpPr>
              <p:cNvPr id="98" name="Google Shape;98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"/>
            <p:cNvGrpSpPr/>
            <p:nvPr/>
          </p:nvGrpSpPr>
          <p:grpSpPr>
            <a:xfrm>
              <a:off x="2678820" y="380900"/>
              <a:ext cx="742660" cy="745989"/>
              <a:chOff x="1813" y="0"/>
              <a:chExt cx="809173" cy="812800"/>
            </a:xfrm>
          </p:grpSpPr>
          <p:sp>
            <p:nvSpPr>
              <p:cNvPr id="101" name="Google Shape;101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p1"/>
          <p:cNvGrpSpPr/>
          <p:nvPr/>
        </p:nvGrpSpPr>
        <p:grpSpPr>
          <a:xfrm>
            <a:off x="2832056" y="1141014"/>
            <a:ext cx="13049076" cy="7912369"/>
            <a:chOff x="0" y="-358148"/>
            <a:chExt cx="17398768" cy="10549826"/>
          </a:xfrm>
        </p:grpSpPr>
        <p:grpSp>
          <p:nvGrpSpPr>
            <p:cNvPr id="104" name="Google Shape;104;p1"/>
            <p:cNvGrpSpPr/>
            <p:nvPr/>
          </p:nvGrpSpPr>
          <p:grpSpPr>
            <a:xfrm>
              <a:off x="0" y="-358148"/>
              <a:ext cx="17398768" cy="10549826"/>
              <a:chOff x="0" y="-38100"/>
              <a:chExt cx="1850890" cy="1122296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9880" y="0"/>
                    </a:moveTo>
                    <a:lnTo>
                      <a:pt x="1841010" y="0"/>
                    </a:lnTo>
                    <a:cubicBezTo>
                      <a:pt x="1846467" y="0"/>
                      <a:pt x="1850890" y="4424"/>
                      <a:pt x="1850890" y="9880"/>
                    </a:cubicBezTo>
                    <a:lnTo>
                      <a:pt x="1850890" y="1074316"/>
                    </a:lnTo>
                    <a:cubicBezTo>
                      <a:pt x="1850890" y="1079772"/>
                      <a:pt x="1846467" y="1084196"/>
                      <a:pt x="1841010" y="1084196"/>
                    </a:cubicBezTo>
                    <a:lnTo>
                      <a:pt x="9880" y="1084196"/>
                    </a:lnTo>
                    <a:cubicBezTo>
                      <a:pt x="4424" y="1084196"/>
                      <a:pt x="0" y="1079772"/>
                      <a:pt x="0" y="1074316"/>
                    </a:cubicBezTo>
                    <a:lnTo>
                      <a:pt x="0" y="9880"/>
                    </a:lnTo>
                    <a:cubicBezTo>
                      <a:pt x="0" y="4424"/>
                      <a:pt x="4424" y="0"/>
                      <a:pt x="9880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7" name="Google Shape;107;p1"/>
            <p:cNvCxnSpPr/>
            <p:nvPr/>
          </p:nvCxnSpPr>
          <p:spPr>
            <a:xfrm>
              <a:off x="0" y="1505427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"/>
            <p:cNvGrpSpPr/>
            <p:nvPr/>
          </p:nvGrpSpPr>
          <p:grpSpPr>
            <a:xfrm>
              <a:off x="725273" y="402469"/>
              <a:ext cx="742660" cy="745989"/>
              <a:chOff x="1813" y="0"/>
              <a:chExt cx="809173" cy="812800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"/>
            <p:cNvGrpSpPr/>
            <p:nvPr/>
          </p:nvGrpSpPr>
          <p:grpSpPr>
            <a:xfrm>
              <a:off x="1727438" y="402469"/>
              <a:ext cx="742660" cy="745989"/>
              <a:chOff x="1813" y="0"/>
              <a:chExt cx="809173" cy="812800"/>
            </a:xfrm>
          </p:grpSpPr>
          <p:sp>
            <p:nvSpPr>
              <p:cNvPr id="112" name="Google Shape;112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"/>
            <p:cNvGrpSpPr/>
            <p:nvPr/>
          </p:nvGrpSpPr>
          <p:grpSpPr>
            <a:xfrm>
              <a:off x="2729604" y="402469"/>
              <a:ext cx="742660" cy="745989"/>
              <a:chOff x="1813" y="0"/>
              <a:chExt cx="809173" cy="812800"/>
            </a:xfrm>
          </p:grpSpPr>
          <p:sp>
            <p:nvSpPr>
              <p:cNvPr id="115" name="Google Shape;11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" name="Google Shape;117;p1"/>
          <p:cNvGrpSpPr/>
          <p:nvPr/>
        </p:nvGrpSpPr>
        <p:grpSpPr>
          <a:xfrm>
            <a:off x="2050772" y="1789764"/>
            <a:ext cx="13049076" cy="7845216"/>
            <a:chOff x="0" y="-268611"/>
            <a:chExt cx="17398768" cy="10460289"/>
          </a:xfrm>
        </p:grpSpPr>
        <p:grpSp>
          <p:nvGrpSpPr>
            <p:cNvPr id="118" name="Google Shape;118;p1"/>
            <p:cNvGrpSpPr/>
            <p:nvPr/>
          </p:nvGrpSpPr>
          <p:grpSpPr>
            <a:xfrm>
              <a:off x="0" y="-268611"/>
              <a:ext cx="17398768" cy="10460289"/>
              <a:chOff x="0" y="-28575"/>
              <a:chExt cx="1850890" cy="1112771"/>
            </a:xfrm>
          </p:grpSpPr>
          <p:sp>
            <p:nvSpPr>
              <p:cNvPr id="119" name="Google Shape;119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8899" y="0"/>
                    </a:moveTo>
                    <a:lnTo>
                      <a:pt x="1841991" y="0"/>
                    </a:lnTo>
                    <a:cubicBezTo>
                      <a:pt x="1846906" y="0"/>
                      <a:pt x="1850890" y="3984"/>
                      <a:pt x="1850890" y="8899"/>
                    </a:cubicBezTo>
                    <a:lnTo>
                      <a:pt x="1850890" y="1075297"/>
                    </a:lnTo>
                    <a:cubicBezTo>
                      <a:pt x="1850890" y="1080212"/>
                      <a:pt x="1846906" y="1084196"/>
                      <a:pt x="1841991" y="1084196"/>
                    </a:cubicBezTo>
                    <a:lnTo>
                      <a:pt x="8899" y="1084196"/>
                    </a:lnTo>
                    <a:cubicBezTo>
                      <a:pt x="3984" y="1084196"/>
                      <a:pt x="0" y="1080212"/>
                      <a:pt x="0" y="1075297"/>
                    </a:cubicBezTo>
                    <a:lnTo>
                      <a:pt x="0" y="8899"/>
                    </a:lnTo>
                    <a:cubicBezTo>
                      <a:pt x="0" y="3984"/>
                      <a:pt x="3984" y="0"/>
                      <a:pt x="88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1" name="Google Shape;121;p1"/>
            <p:cNvCxnSpPr/>
            <p:nvPr/>
          </p:nvCxnSpPr>
          <p:spPr>
            <a:xfrm>
              <a:off x="0" y="1535714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2" name="Google Shape;122;p1"/>
            <p:cNvGrpSpPr/>
            <p:nvPr/>
          </p:nvGrpSpPr>
          <p:grpSpPr>
            <a:xfrm>
              <a:off x="591941" y="436097"/>
              <a:ext cx="742660" cy="745989"/>
              <a:chOff x="1813" y="0"/>
              <a:chExt cx="809173" cy="812800"/>
            </a:xfrm>
          </p:grpSpPr>
          <p:sp>
            <p:nvSpPr>
              <p:cNvPr id="123" name="Google Shape;123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"/>
            <p:cNvGrpSpPr/>
            <p:nvPr/>
          </p:nvGrpSpPr>
          <p:grpSpPr>
            <a:xfrm>
              <a:off x="1594107" y="436097"/>
              <a:ext cx="742660" cy="745989"/>
              <a:chOff x="1813" y="0"/>
              <a:chExt cx="809173" cy="812800"/>
            </a:xfrm>
          </p:grpSpPr>
          <p:sp>
            <p:nvSpPr>
              <p:cNvPr id="126" name="Google Shape;126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"/>
            <p:cNvGrpSpPr/>
            <p:nvPr/>
          </p:nvGrpSpPr>
          <p:grpSpPr>
            <a:xfrm>
              <a:off x="2596272" y="436097"/>
              <a:ext cx="742660" cy="745989"/>
              <a:chOff x="1813" y="0"/>
              <a:chExt cx="809173" cy="812800"/>
            </a:xfrm>
          </p:grpSpPr>
          <p:sp>
            <p:nvSpPr>
              <p:cNvPr id="129" name="Google Shape;12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" name="Google Shape;131;p1"/>
          <p:cNvGrpSpPr/>
          <p:nvPr/>
        </p:nvGrpSpPr>
        <p:grpSpPr>
          <a:xfrm>
            <a:off x="15378672" y="3522873"/>
            <a:ext cx="3348419" cy="3466137"/>
            <a:chOff x="0" y="-156957"/>
            <a:chExt cx="4464559" cy="4621517"/>
          </a:xfrm>
        </p:grpSpPr>
        <p:grpSp>
          <p:nvGrpSpPr>
            <p:cNvPr id="132" name="Google Shape;132;p1"/>
            <p:cNvGrpSpPr/>
            <p:nvPr/>
          </p:nvGrpSpPr>
          <p:grpSpPr>
            <a:xfrm>
              <a:off x="0" y="-156957"/>
              <a:ext cx="4464559" cy="4621517"/>
              <a:chOff x="0" y="-28575"/>
              <a:chExt cx="812800" cy="841375"/>
            </a:xfrm>
          </p:grpSpPr>
          <p:sp>
            <p:nvSpPr>
              <p:cNvPr id="133" name="Google Shape;133;p1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95376" y="0"/>
                    </a:moveTo>
                    <a:lnTo>
                      <a:pt x="515633" y="0"/>
                    </a:lnTo>
                    <a:cubicBezTo>
                      <a:pt x="540928" y="0"/>
                      <a:pt x="565187" y="10049"/>
                      <a:pt x="583074" y="27935"/>
                    </a:cubicBezTo>
                    <a:cubicBezTo>
                      <a:pt x="600960" y="45822"/>
                      <a:pt x="611009" y="70081"/>
                      <a:pt x="611009" y="95376"/>
                    </a:cubicBezTo>
                    <a:lnTo>
                      <a:pt x="611009" y="517449"/>
                    </a:lnTo>
                    <a:cubicBezTo>
                      <a:pt x="611009" y="570124"/>
                      <a:pt x="568308" y="612825"/>
                      <a:pt x="515633" y="612825"/>
                    </a:cubicBezTo>
                    <a:lnTo>
                      <a:pt x="95376" y="612825"/>
                    </a:lnTo>
                    <a:cubicBezTo>
                      <a:pt x="70081" y="612825"/>
                      <a:pt x="45822" y="602776"/>
                      <a:pt x="27935" y="584890"/>
                    </a:cubicBezTo>
                    <a:cubicBezTo>
                      <a:pt x="10049" y="567003"/>
                      <a:pt x="0" y="542744"/>
                      <a:pt x="0" y="517449"/>
                    </a:cubicBezTo>
                    <a:lnTo>
                      <a:pt x="0" y="95376"/>
                    </a:lnTo>
                    <a:cubicBezTo>
                      <a:pt x="0" y="42701"/>
                      <a:pt x="42701" y="0"/>
                      <a:pt x="95376" y="0"/>
                    </a:cubicBezTo>
                    <a:close/>
                  </a:path>
                </a:pathLst>
              </a:custGeom>
              <a:solidFill>
                <a:srgbClr val="E1CB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1"/>
            <p:cNvGrpSpPr/>
            <p:nvPr/>
          </p:nvGrpSpPr>
          <p:grpSpPr>
            <a:xfrm>
              <a:off x="304207" y="176607"/>
              <a:ext cx="3655212" cy="3783716"/>
              <a:chOff x="0" y="-28575"/>
              <a:chExt cx="812800" cy="841375"/>
            </a:xfrm>
          </p:grpSpPr>
          <p:sp>
            <p:nvSpPr>
              <p:cNvPr id="136" name="Google Shape;136;p1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86432" y="0"/>
                    </a:moveTo>
                    <a:lnTo>
                      <a:pt x="524577" y="0"/>
                    </a:lnTo>
                    <a:cubicBezTo>
                      <a:pt x="547500" y="0"/>
                      <a:pt x="569485" y="9106"/>
                      <a:pt x="585694" y="25315"/>
                    </a:cubicBezTo>
                    <a:cubicBezTo>
                      <a:pt x="601903" y="41524"/>
                      <a:pt x="611009" y="63509"/>
                      <a:pt x="611009" y="86432"/>
                    </a:cubicBezTo>
                    <a:lnTo>
                      <a:pt x="611009" y="526393"/>
                    </a:lnTo>
                    <a:cubicBezTo>
                      <a:pt x="611009" y="549317"/>
                      <a:pt x="601903" y="571301"/>
                      <a:pt x="585694" y="587510"/>
                    </a:cubicBezTo>
                    <a:cubicBezTo>
                      <a:pt x="569485" y="603719"/>
                      <a:pt x="547500" y="612825"/>
                      <a:pt x="524577" y="612825"/>
                    </a:cubicBezTo>
                    <a:lnTo>
                      <a:pt x="86432" y="612825"/>
                    </a:lnTo>
                    <a:cubicBezTo>
                      <a:pt x="63509" y="612825"/>
                      <a:pt x="41524" y="603719"/>
                      <a:pt x="25315" y="587510"/>
                    </a:cubicBezTo>
                    <a:cubicBezTo>
                      <a:pt x="9106" y="571301"/>
                      <a:pt x="0" y="549317"/>
                      <a:pt x="0" y="526393"/>
                    </a:cubicBezTo>
                    <a:lnTo>
                      <a:pt x="0" y="86432"/>
                    </a:lnTo>
                    <a:cubicBezTo>
                      <a:pt x="0" y="63509"/>
                      <a:pt x="9106" y="41524"/>
                      <a:pt x="25315" y="25315"/>
                    </a:cubicBezTo>
                    <a:cubicBezTo>
                      <a:pt x="41524" y="9106"/>
                      <a:pt x="63509" y="0"/>
                      <a:pt x="86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8" name="Google Shape;138;p1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923145" y="928132"/>
              <a:ext cx="1509869" cy="15098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920830" flipH="1">
            <a:off x="12747999" y="4383247"/>
            <a:ext cx="1039823" cy="1330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"/>
          <p:cNvGrpSpPr/>
          <p:nvPr/>
        </p:nvGrpSpPr>
        <p:grpSpPr>
          <a:xfrm>
            <a:off x="2832056" y="4571897"/>
            <a:ext cx="11695725" cy="4177666"/>
            <a:chOff x="0" y="-9525"/>
            <a:chExt cx="15594300" cy="5570221"/>
          </a:xfrm>
        </p:grpSpPr>
        <p:sp>
          <p:nvSpPr>
            <p:cNvPr id="141" name="Google Shape;141;p1"/>
            <p:cNvSpPr txBox="1"/>
            <p:nvPr/>
          </p:nvSpPr>
          <p:spPr>
            <a:xfrm>
              <a:off x="0" y="1274296"/>
              <a:ext cx="15594300" cy="42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285" b="1" i="0" u="none" strike="noStrike" cap="none">
                  <a:solidFill>
                    <a:srgbClr val="FABD7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Cute Interface Marketing Plan</a:t>
              </a:r>
              <a:endParaRPr>
                <a:solidFill>
                  <a:srgbClr val="FABD7C"/>
                </a:solidFill>
              </a:endParaRPr>
            </a:p>
          </p:txBody>
        </p:sp>
        <p:sp>
          <p:nvSpPr>
            <p:cNvPr id="142" name="Google Shape;142;p1"/>
            <p:cNvSpPr txBox="1"/>
            <p:nvPr/>
          </p:nvSpPr>
          <p:spPr>
            <a:xfrm>
              <a:off x="0" y="-9525"/>
              <a:ext cx="13011304" cy="87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YOUR MARKETING PRESENTATION</a:t>
              </a:r>
              <a:endParaRPr lang="en-US" sz="43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43" name="Google Shape;143;p1"/>
          <p:cNvGrpSpPr/>
          <p:nvPr/>
        </p:nvGrpSpPr>
        <p:grpSpPr>
          <a:xfrm rot="-1800674">
            <a:off x="570746" y="7276838"/>
            <a:ext cx="1911427" cy="1911427"/>
            <a:chOff x="0" y="0"/>
            <a:chExt cx="2548569" cy="2548569"/>
          </a:xfrm>
        </p:grpSpPr>
        <p:grpSp>
          <p:nvGrpSpPr>
            <p:cNvPr id="144" name="Google Shape;144;p1"/>
            <p:cNvGrpSpPr/>
            <p:nvPr/>
          </p:nvGrpSpPr>
          <p:grpSpPr>
            <a:xfrm>
              <a:off x="0" y="0"/>
              <a:ext cx="2548569" cy="2548569"/>
              <a:chOff x="0" y="0"/>
              <a:chExt cx="812800" cy="812800"/>
            </a:xfrm>
          </p:grpSpPr>
          <p:sp>
            <p:nvSpPr>
              <p:cNvPr id="145" name="Google Shape;1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"/>
            <p:cNvGrpSpPr/>
            <p:nvPr/>
          </p:nvGrpSpPr>
          <p:grpSpPr>
            <a:xfrm>
              <a:off x="534288" y="662269"/>
              <a:ext cx="1437595" cy="1209959"/>
              <a:chOff x="-33680" y="-8369"/>
              <a:chExt cx="854946" cy="719569"/>
            </a:xfrm>
          </p:grpSpPr>
          <p:sp>
            <p:nvSpPr>
              <p:cNvPr id="148" name="Google Shape;148;p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1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3"/>
        </a:solidFill>
        <a:effectLst/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0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493" name="Google Shape;493;p1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10"/>
          <p:cNvGrpSpPr/>
          <p:nvPr/>
        </p:nvGrpSpPr>
        <p:grpSpPr>
          <a:xfrm>
            <a:off x="1028700" y="651804"/>
            <a:ext cx="16230600" cy="8822690"/>
            <a:chOff x="0" y="-214270"/>
            <a:chExt cx="21640800" cy="11763587"/>
          </a:xfrm>
        </p:grpSpPr>
        <p:grpSp>
          <p:nvGrpSpPr>
            <p:cNvPr id="498" name="Google Shape;498;p10"/>
            <p:cNvGrpSpPr/>
            <p:nvPr/>
          </p:nvGrpSpPr>
          <p:grpSpPr>
            <a:xfrm>
              <a:off x="0" y="-214270"/>
              <a:ext cx="21640800" cy="11763587"/>
              <a:chOff x="0" y="-28575"/>
              <a:chExt cx="2886014" cy="1568790"/>
            </a:xfrm>
          </p:grpSpPr>
          <p:sp>
            <p:nvSpPr>
              <p:cNvPr id="499" name="Google Shape;499;p10"/>
              <p:cNvSpPr/>
              <p:nvPr/>
            </p:nvSpPr>
            <p:spPr>
              <a:xfrm>
                <a:off x="0" y="0"/>
                <a:ext cx="2886014" cy="1540215"/>
              </a:xfrm>
              <a:custGeom>
                <a:avLst/>
                <a:gdLst/>
                <a:ahLst/>
                <a:cxnLst/>
                <a:rect l="l" t="t" r="r" b="b"/>
                <a:pathLst>
                  <a:path w="2886014" h="1540215" extrusionOk="0">
                    <a:moveTo>
                      <a:pt x="7155" y="0"/>
                    </a:moveTo>
                    <a:lnTo>
                      <a:pt x="2878859" y="0"/>
                    </a:lnTo>
                    <a:cubicBezTo>
                      <a:pt x="2880757" y="0"/>
                      <a:pt x="2882577" y="754"/>
                      <a:pt x="2883918" y="2096"/>
                    </a:cubicBezTo>
                    <a:cubicBezTo>
                      <a:pt x="2885260" y="3437"/>
                      <a:pt x="2886014" y="5257"/>
                      <a:pt x="2886014" y="7155"/>
                    </a:cubicBezTo>
                    <a:lnTo>
                      <a:pt x="2886014" y="1533060"/>
                    </a:lnTo>
                    <a:cubicBezTo>
                      <a:pt x="2886014" y="1537012"/>
                      <a:pt x="2882811" y="1540215"/>
                      <a:pt x="2878859" y="1540215"/>
                    </a:cubicBezTo>
                    <a:lnTo>
                      <a:pt x="7155" y="1540215"/>
                    </a:lnTo>
                    <a:cubicBezTo>
                      <a:pt x="5257" y="1540215"/>
                      <a:pt x="3437" y="1539461"/>
                      <a:pt x="2096" y="1538120"/>
                    </a:cubicBezTo>
                    <a:cubicBezTo>
                      <a:pt x="754" y="1536778"/>
                      <a:pt x="0" y="1534958"/>
                      <a:pt x="0" y="1533060"/>
                    </a:cubicBezTo>
                    <a:lnTo>
                      <a:pt x="0" y="7155"/>
                    </a:lnTo>
                    <a:cubicBezTo>
                      <a:pt x="0" y="5257"/>
                      <a:pt x="754" y="3437"/>
                      <a:pt x="2096" y="2096"/>
                    </a:cubicBezTo>
                    <a:cubicBezTo>
                      <a:pt x="3437" y="754"/>
                      <a:pt x="5257" y="0"/>
                      <a:pt x="7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10"/>
            <p:cNvCxnSpPr/>
            <p:nvPr/>
          </p:nvCxnSpPr>
          <p:spPr>
            <a:xfrm>
              <a:off x="35259" y="885822"/>
              <a:ext cx="2160554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2" name="Google Shape;502;p10"/>
            <p:cNvCxnSpPr/>
            <p:nvPr/>
          </p:nvCxnSpPr>
          <p:spPr>
            <a:xfrm rot="5400000">
              <a:off x="15726433" y="6179469"/>
              <a:ext cx="1061269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3" name="Google Shape;503;p10"/>
            <p:cNvCxnSpPr/>
            <p:nvPr/>
          </p:nvCxnSpPr>
          <p:spPr>
            <a:xfrm>
              <a:off x="19140474" y="440818"/>
              <a:ext cx="5286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4" name="Google Shape;504;p10"/>
            <p:cNvCxnSpPr/>
            <p:nvPr/>
          </p:nvCxnSpPr>
          <p:spPr>
            <a:xfrm rot="2700000">
              <a:off x="20621882" y="419203"/>
              <a:ext cx="52863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10"/>
            <p:cNvCxnSpPr/>
            <p:nvPr/>
          </p:nvCxnSpPr>
          <p:spPr>
            <a:xfrm rot="8100000">
              <a:off x="20621843" y="419203"/>
              <a:ext cx="52863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6" name="Google Shape;506;p10"/>
            <p:cNvSpPr/>
            <p:nvPr/>
          </p:nvSpPr>
          <p:spPr>
            <a:xfrm>
              <a:off x="19994837" y="243427"/>
              <a:ext cx="373888" cy="373888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7" name="Google Shape;507;p10"/>
            <p:cNvSpPr/>
            <p:nvPr/>
          </p:nvSpPr>
          <p:spPr>
            <a:xfrm>
              <a:off x="21232535" y="1167226"/>
              <a:ext cx="199331" cy="1516882"/>
            </a:xfrm>
            <a:custGeom>
              <a:avLst/>
              <a:gdLst/>
              <a:ahLst/>
              <a:cxnLst/>
              <a:rect l="l" t="t" r="r" b="b"/>
              <a:pathLst>
                <a:path w="39374" h="299631" extrusionOk="0">
                  <a:moveTo>
                    <a:pt x="19687" y="0"/>
                  </a:moveTo>
                  <a:lnTo>
                    <a:pt x="19687" y="0"/>
                  </a:lnTo>
                  <a:cubicBezTo>
                    <a:pt x="24908" y="0"/>
                    <a:pt x="29916" y="2074"/>
                    <a:pt x="33608" y="5766"/>
                  </a:cubicBezTo>
                  <a:cubicBezTo>
                    <a:pt x="37300" y="9458"/>
                    <a:pt x="39374" y="14466"/>
                    <a:pt x="39374" y="19687"/>
                  </a:cubicBezTo>
                  <a:lnTo>
                    <a:pt x="39374" y="279944"/>
                  </a:lnTo>
                  <a:cubicBezTo>
                    <a:pt x="39374" y="290817"/>
                    <a:pt x="30560" y="299631"/>
                    <a:pt x="19687" y="299631"/>
                  </a:cubicBezTo>
                  <a:lnTo>
                    <a:pt x="19687" y="299631"/>
                  </a:lnTo>
                  <a:cubicBezTo>
                    <a:pt x="8814" y="299631"/>
                    <a:pt x="0" y="290817"/>
                    <a:pt x="0" y="279944"/>
                  </a:cubicBezTo>
                  <a:lnTo>
                    <a:pt x="0" y="19687"/>
                  </a:lnTo>
                  <a:cubicBezTo>
                    <a:pt x="0" y="8814"/>
                    <a:pt x="8814" y="0"/>
                    <a:pt x="19687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" name="Google Shape;508;p10"/>
          <p:cNvGrpSpPr/>
          <p:nvPr/>
        </p:nvGrpSpPr>
        <p:grpSpPr>
          <a:xfrm>
            <a:off x="2009615" y="2296394"/>
            <a:ext cx="5587597" cy="6423934"/>
            <a:chOff x="0" y="-28575"/>
            <a:chExt cx="1111557" cy="1277932"/>
          </a:xfrm>
        </p:grpSpPr>
        <p:sp>
          <p:nvSpPr>
            <p:cNvPr id="509" name="Google Shape;509;p10"/>
            <p:cNvSpPr/>
            <p:nvPr/>
          </p:nvSpPr>
          <p:spPr>
            <a:xfrm>
              <a:off x="0" y="0"/>
              <a:ext cx="1111557" cy="1249357"/>
            </a:xfrm>
            <a:custGeom>
              <a:avLst/>
              <a:gdLst/>
              <a:ahLst/>
              <a:cxnLst/>
              <a:rect l="l" t="t" r="r" b="b"/>
              <a:pathLst>
                <a:path w="1111557" h="1249357" extrusionOk="0">
                  <a:moveTo>
                    <a:pt x="29097" y="0"/>
                  </a:moveTo>
                  <a:lnTo>
                    <a:pt x="1082460" y="0"/>
                  </a:lnTo>
                  <a:cubicBezTo>
                    <a:pt x="1098530" y="0"/>
                    <a:pt x="1111557" y="13027"/>
                    <a:pt x="1111557" y="29097"/>
                  </a:cubicBezTo>
                  <a:lnTo>
                    <a:pt x="1111557" y="1220260"/>
                  </a:lnTo>
                  <a:cubicBezTo>
                    <a:pt x="1111557" y="1236330"/>
                    <a:pt x="1098530" y="1249357"/>
                    <a:pt x="1082460" y="1249357"/>
                  </a:cubicBezTo>
                  <a:lnTo>
                    <a:pt x="29097" y="1249357"/>
                  </a:lnTo>
                  <a:cubicBezTo>
                    <a:pt x="21380" y="1249357"/>
                    <a:pt x="13979" y="1246291"/>
                    <a:pt x="8522" y="1240835"/>
                  </a:cubicBezTo>
                  <a:cubicBezTo>
                    <a:pt x="3066" y="1235378"/>
                    <a:pt x="0" y="1227977"/>
                    <a:pt x="0" y="1220260"/>
                  </a:cubicBezTo>
                  <a:lnTo>
                    <a:pt x="0" y="29097"/>
                  </a:lnTo>
                  <a:cubicBezTo>
                    <a:pt x="0" y="21380"/>
                    <a:pt x="3066" y="13979"/>
                    <a:pt x="8522" y="8522"/>
                  </a:cubicBezTo>
                  <a:cubicBezTo>
                    <a:pt x="13979" y="3066"/>
                    <a:pt x="21380" y="0"/>
                    <a:pt x="29097" y="0"/>
                  </a:cubicBezTo>
                  <a:close/>
                </a:path>
              </a:pathLst>
            </a:custGeom>
            <a:solidFill>
              <a:srgbClr val="FFF1FA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8193047" y="2296394"/>
            <a:ext cx="8085338" cy="6423934"/>
            <a:chOff x="0" y="-28575"/>
            <a:chExt cx="1608440" cy="1277932"/>
          </a:xfrm>
        </p:grpSpPr>
        <p:sp>
          <p:nvSpPr>
            <p:cNvPr id="512" name="Google Shape;512;p10"/>
            <p:cNvSpPr/>
            <p:nvPr/>
          </p:nvSpPr>
          <p:spPr>
            <a:xfrm>
              <a:off x="0" y="0"/>
              <a:ext cx="1608440" cy="1249357"/>
            </a:xfrm>
            <a:custGeom>
              <a:avLst/>
              <a:gdLst/>
              <a:ahLst/>
              <a:cxnLst/>
              <a:rect l="l" t="t" r="r" b="b"/>
              <a:pathLst>
                <a:path w="1608440" h="1249357" extrusionOk="0">
                  <a:moveTo>
                    <a:pt x="20108" y="0"/>
                  </a:moveTo>
                  <a:lnTo>
                    <a:pt x="1588332" y="0"/>
                  </a:lnTo>
                  <a:cubicBezTo>
                    <a:pt x="1593665" y="0"/>
                    <a:pt x="1598779" y="2119"/>
                    <a:pt x="1602550" y="5890"/>
                  </a:cubicBezTo>
                  <a:cubicBezTo>
                    <a:pt x="1606321" y="9660"/>
                    <a:pt x="1608440" y="14775"/>
                    <a:pt x="1608440" y="20108"/>
                  </a:cubicBezTo>
                  <a:lnTo>
                    <a:pt x="1608440" y="1229249"/>
                  </a:lnTo>
                  <a:cubicBezTo>
                    <a:pt x="1608440" y="1234582"/>
                    <a:pt x="1606321" y="1239697"/>
                    <a:pt x="1602550" y="1243468"/>
                  </a:cubicBezTo>
                  <a:cubicBezTo>
                    <a:pt x="1598779" y="1247239"/>
                    <a:pt x="1593665" y="1249357"/>
                    <a:pt x="1588332" y="1249357"/>
                  </a:cubicBezTo>
                  <a:lnTo>
                    <a:pt x="20108" y="1249357"/>
                  </a:lnTo>
                  <a:cubicBezTo>
                    <a:pt x="14775" y="1249357"/>
                    <a:pt x="9660" y="1247239"/>
                    <a:pt x="5890" y="1243468"/>
                  </a:cubicBezTo>
                  <a:cubicBezTo>
                    <a:pt x="2119" y="1239697"/>
                    <a:pt x="0" y="1234582"/>
                    <a:pt x="0" y="1229249"/>
                  </a:cubicBezTo>
                  <a:lnTo>
                    <a:pt x="0" y="20108"/>
                  </a:lnTo>
                  <a:cubicBezTo>
                    <a:pt x="0" y="14775"/>
                    <a:pt x="2119" y="9660"/>
                    <a:pt x="5890" y="5890"/>
                  </a:cubicBezTo>
                  <a:cubicBezTo>
                    <a:pt x="9660" y="2119"/>
                    <a:pt x="14775" y="0"/>
                    <a:pt x="20108" y="0"/>
                  </a:cubicBezTo>
                  <a:close/>
                </a:path>
              </a:pathLst>
            </a:custGeom>
            <a:solidFill>
              <a:srgbClr val="E1CB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4" name="Google Shape;514;p10"/>
          <p:cNvPicPr preferRelativeResize="0"/>
          <p:nvPr/>
        </p:nvPicPr>
        <p:blipFill rotWithShape="1">
          <a:blip r:embed="rId2"/>
          <a:srcRect l="6384" r="6385"/>
          <a:stretch>
            <a:fillRect/>
          </a:stretch>
        </p:blipFill>
        <p:spPr>
          <a:xfrm>
            <a:off x="8631530" y="2825588"/>
            <a:ext cx="7208373" cy="550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10"/>
          <p:cNvGrpSpPr/>
          <p:nvPr/>
        </p:nvGrpSpPr>
        <p:grpSpPr>
          <a:xfrm>
            <a:off x="3975403" y="3017811"/>
            <a:ext cx="1656019" cy="1714238"/>
            <a:chOff x="0" y="-28575"/>
            <a:chExt cx="812800" cy="841375"/>
          </a:xfrm>
        </p:grpSpPr>
        <p:sp>
          <p:nvSpPr>
            <p:cNvPr id="516" name="Google Shape;516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02850" y="0"/>
                  </a:moveTo>
                  <a:lnTo>
                    <a:pt x="709950" y="0"/>
                  </a:lnTo>
                  <a:cubicBezTo>
                    <a:pt x="737227" y="0"/>
                    <a:pt x="763388" y="10836"/>
                    <a:pt x="782676" y="30124"/>
                  </a:cubicBezTo>
                  <a:cubicBezTo>
                    <a:pt x="801964" y="49412"/>
                    <a:pt x="812800" y="75573"/>
                    <a:pt x="812800" y="102850"/>
                  </a:cubicBezTo>
                  <a:lnTo>
                    <a:pt x="812800" y="709950"/>
                  </a:lnTo>
                  <a:cubicBezTo>
                    <a:pt x="812800" y="737227"/>
                    <a:pt x="801964" y="763388"/>
                    <a:pt x="782676" y="782676"/>
                  </a:cubicBezTo>
                  <a:cubicBezTo>
                    <a:pt x="763388" y="801964"/>
                    <a:pt x="737227" y="812800"/>
                    <a:pt x="709950" y="812800"/>
                  </a:cubicBezTo>
                  <a:lnTo>
                    <a:pt x="102850" y="812800"/>
                  </a:lnTo>
                  <a:cubicBezTo>
                    <a:pt x="75573" y="812800"/>
                    <a:pt x="49412" y="801964"/>
                    <a:pt x="30124" y="782676"/>
                  </a:cubicBezTo>
                  <a:cubicBezTo>
                    <a:pt x="10836" y="763388"/>
                    <a:pt x="0" y="737227"/>
                    <a:pt x="0" y="709950"/>
                  </a:cubicBezTo>
                  <a:lnTo>
                    <a:pt x="0" y="102850"/>
                  </a:lnTo>
                  <a:cubicBezTo>
                    <a:pt x="0" y="75573"/>
                    <a:pt x="10836" y="49412"/>
                    <a:pt x="30124" y="30124"/>
                  </a:cubicBezTo>
                  <a:cubicBezTo>
                    <a:pt x="49412" y="10836"/>
                    <a:pt x="75573" y="0"/>
                    <a:pt x="102850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10"/>
          <p:cNvSpPr txBox="1"/>
          <p:nvPr/>
        </p:nvSpPr>
        <p:spPr>
          <a:xfrm>
            <a:off x="2359745" y="5045970"/>
            <a:ext cx="48873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Add a</a:t>
            </a:r>
            <a:endParaRPr lang="en-US" sz="7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Section Header</a:t>
            </a:r>
            <a:endParaRPr lang="en-US" sz="7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9" name="Google Shape;519;p10"/>
          <p:cNvSpPr txBox="1"/>
          <p:nvPr/>
        </p:nvSpPr>
        <p:spPr>
          <a:xfrm>
            <a:off x="4153102" y="3294625"/>
            <a:ext cx="1300725" cy="113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5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lang="en-US" sz="735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F3"/>
        </a:solidFill>
        <a:effectLst/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g1e66018a5e7_0_372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525" name="Google Shape;525;g1e66018a5e7_0_37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g1e66018a5e7_0_37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g1e66018a5e7_0_37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g1e66018a5e7_0_37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" name="Google Shape;529;g1e66018a5e7_0_372"/>
          <p:cNvGrpSpPr/>
          <p:nvPr/>
        </p:nvGrpSpPr>
        <p:grpSpPr>
          <a:xfrm>
            <a:off x="12368498" y="2972296"/>
            <a:ext cx="5195566" cy="6735309"/>
            <a:chOff x="905364" y="2972296"/>
            <a:chExt cx="5195566" cy="6735309"/>
          </a:xfrm>
        </p:grpSpPr>
        <p:grpSp>
          <p:nvGrpSpPr>
            <p:cNvPr id="530" name="Google Shape;530;g1e66018a5e7_0_372"/>
            <p:cNvGrpSpPr/>
            <p:nvPr/>
          </p:nvGrpSpPr>
          <p:grpSpPr>
            <a:xfrm>
              <a:off x="1095864" y="2988843"/>
              <a:ext cx="5005066" cy="6718762"/>
              <a:chOff x="0" y="-28575"/>
              <a:chExt cx="822174" cy="1103680"/>
            </a:xfrm>
          </p:grpSpPr>
          <p:sp>
            <p:nvSpPr>
              <p:cNvPr id="531" name="Google Shape;531;g1e66018a5e7_0_372"/>
              <p:cNvSpPr/>
              <p:nvPr/>
            </p:nvSpPr>
            <p:spPr>
              <a:xfrm>
                <a:off x="0" y="0"/>
                <a:ext cx="822174" cy="107510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g1e66018a5e7_0_372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g1e66018a5e7_0_372"/>
            <p:cNvGrpSpPr/>
            <p:nvPr/>
          </p:nvGrpSpPr>
          <p:grpSpPr>
            <a:xfrm>
              <a:off x="905364" y="2972296"/>
              <a:ext cx="5005498" cy="6545374"/>
              <a:chOff x="0" y="0"/>
              <a:chExt cx="6673997" cy="8727165"/>
            </a:xfrm>
          </p:grpSpPr>
          <p:sp>
            <p:nvSpPr>
              <p:cNvPr id="534" name="Google Shape;534;g1e66018a5e7_0_372"/>
              <p:cNvSpPr/>
              <p:nvPr/>
            </p:nvSpPr>
            <p:spPr>
              <a:xfrm>
                <a:off x="0" y="0"/>
                <a:ext cx="6673997" cy="872716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CFE5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535" name="Google Shape;535;g1e66018a5e7_0_372"/>
              <p:cNvCxnSpPr/>
              <p:nvPr/>
            </p:nvCxnSpPr>
            <p:spPr>
              <a:xfrm>
                <a:off x="0" y="953275"/>
                <a:ext cx="6673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6" name="Google Shape;536;g1e66018a5e7_0_372"/>
              <p:cNvCxnSpPr/>
              <p:nvPr/>
            </p:nvCxnSpPr>
            <p:spPr>
              <a:xfrm>
                <a:off x="4235043" y="496702"/>
                <a:ext cx="528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7" name="Google Shape;537;g1e66018a5e7_0_372"/>
              <p:cNvCxnSpPr/>
              <p:nvPr/>
            </p:nvCxnSpPr>
            <p:spPr>
              <a:xfrm rot="2700000">
                <a:off x="5664689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8" name="Google Shape;538;g1e66018a5e7_0_372"/>
              <p:cNvCxnSpPr/>
              <p:nvPr/>
            </p:nvCxnSpPr>
            <p:spPr>
              <a:xfrm rot="8100000">
                <a:off x="5664650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39" name="Google Shape;539;g1e66018a5e7_0_372"/>
              <p:cNvSpPr/>
              <p:nvPr/>
            </p:nvSpPr>
            <p:spPr>
              <a:xfrm>
                <a:off x="5052714" y="314371"/>
                <a:ext cx="373888" cy="373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540" name="Google Shape;540;g1e66018a5e7_0_372"/>
          <p:cNvGrpSpPr/>
          <p:nvPr/>
        </p:nvGrpSpPr>
        <p:grpSpPr>
          <a:xfrm>
            <a:off x="6636925" y="2972296"/>
            <a:ext cx="5195566" cy="6735309"/>
            <a:chOff x="905364" y="2972296"/>
            <a:chExt cx="5195566" cy="6735309"/>
          </a:xfrm>
        </p:grpSpPr>
        <p:grpSp>
          <p:nvGrpSpPr>
            <p:cNvPr id="541" name="Google Shape;541;g1e66018a5e7_0_372"/>
            <p:cNvGrpSpPr/>
            <p:nvPr/>
          </p:nvGrpSpPr>
          <p:grpSpPr>
            <a:xfrm>
              <a:off x="1095864" y="2988843"/>
              <a:ext cx="5005066" cy="6718762"/>
              <a:chOff x="0" y="-28575"/>
              <a:chExt cx="822174" cy="1103680"/>
            </a:xfrm>
          </p:grpSpPr>
          <p:sp>
            <p:nvSpPr>
              <p:cNvPr id="542" name="Google Shape;542;g1e66018a5e7_0_372"/>
              <p:cNvSpPr/>
              <p:nvPr/>
            </p:nvSpPr>
            <p:spPr>
              <a:xfrm>
                <a:off x="0" y="0"/>
                <a:ext cx="822174" cy="107510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3" name="Google Shape;543;g1e66018a5e7_0_372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g1e66018a5e7_0_372"/>
            <p:cNvGrpSpPr/>
            <p:nvPr/>
          </p:nvGrpSpPr>
          <p:grpSpPr>
            <a:xfrm>
              <a:off x="905364" y="2972296"/>
              <a:ext cx="5005498" cy="6545374"/>
              <a:chOff x="0" y="0"/>
              <a:chExt cx="6673997" cy="8727165"/>
            </a:xfrm>
          </p:grpSpPr>
          <p:sp>
            <p:nvSpPr>
              <p:cNvPr id="545" name="Google Shape;545;g1e66018a5e7_0_372"/>
              <p:cNvSpPr/>
              <p:nvPr/>
            </p:nvSpPr>
            <p:spPr>
              <a:xfrm>
                <a:off x="0" y="0"/>
                <a:ext cx="6673997" cy="872716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CFE5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546" name="Google Shape;546;g1e66018a5e7_0_372"/>
              <p:cNvCxnSpPr/>
              <p:nvPr/>
            </p:nvCxnSpPr>
            <p:spPr>
              <a:xfrm>
                <a:off x="0" y="953275"/>
                <a:ext cx="6673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7" name="Google Shape;547;g1e66018a5e7_0_372"/>
              <p:cNvCxnSpPr/>
              <p:nvPr/>
            </p:nvCxnSpPr>
            <p:spPr>
              <a:xfrm>
                <a:off x="4235043" y="496702"/>
                <a:ext cx="528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8" name="Google Shape;548;g1e66018a5e7_0_372"/>
              <p:cNvCxnSpPr/>
              <p:nvPr/>
            </p:nvCxnSpPr>
            <p:spPr>
              <a:xfrm rot="2700000">
                <a:off x="5664689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9" name="Google Shape;549;g1e66018a5e7_0_372"/>
              <p:cNvCxnSpPr/>
              <p:nvPr/>
            </p:nvCxnSpPr>
            <p:spPr>
              <a:xfrm rot="8100000">
                <a:off x="5664650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50" name="Google Shape;550;g1e66018a5e7_0_372"/>
              <p:cNvSpPr/>
              <p:nvPr/>
            </p:nvSpPr>
            <p:spPr>
              <a:xfrm>
                <a:off x="5052714" y="314371"/>
                <a:ext cx="373888" cy="373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551" name="Google Shape;551;g1e66018a5e7_0_372"/>
          <p:cNvGrpSpPr/>
          <p:nvPr/>
        </p:nvGrpSpPr>
        <p:grpSpPr>
          <a:xfrm>
            <a:off x="905364" y="2972296"/>
            <a:ext cx="5195566" cy="6735309"/>
            <a:chOff x="905364" y="2972296"/>
            <a:chExt cx="5195566" cy="6735309"/>
          </a:xfrm>
        </p:grpSpPr>
        <p:grpSp>
          <p:nvGrpSpPr>
            <p:cNvPr id="552" name="Google Shape;552;g1e66018a5e7_0_372"/>
            <p:cNvGrpSpPr/>
            <p:nvPr/>
          </p:nvGrpSpPr>
          <p:grpSpPr>
            <a:xfrm>
              <a:off x="1095864" y="2988843"/>
              <a:ext cx="5005066" cy="6718762"/>
              <a:chOff x="0" y="-28575"/>
              <a:chExt cx="822174" cy="1103680"/>
            </a:xfrm>
          </p:grpSpPr>
          <p:sp>
            <p:nvSpPr>
              <p:cNvPr id="553" name="Google Shape;553;g1e66018a5e7_0_372"/>
              <p:cNvSpPr/>
              <p:nvPr/>
            </p:nvSpPr>
            <p:spPr>
              <a:xfrm>
                <a:off x="0" y="0"/>
                <a:ext cx="822174" cy="107510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g1e66018a5e7_0_372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g1e66018a5e7_0_372"/>
            <p:cNvGrpSpPr/>
            <p:nvPr/>
          </p:nvGrpSpPr>
          <p:grpSpPr>
            <a:xfrm>
              <a:off x="905364" y="2972296"/>
              <a:ext cx="5005498" cy="6545374"/>
              <a:chOff x="0" y="0"/>
              <a:chExt cx="6673997" cy="8727165"/>
            </a:xfrm>
          </p:grpSpPr>
          <p:sp>
            <p:nvSpPr>
              <p:cNvPr id="556" name="Google Shape;556;g1e66018a5e7_0_372"/>
              <p:cNvSpPr/>
              <p:nvPr/>
            </p:nvSpPr>
            <p:spPr>
              <a:xfrm>
                <a:off x="0" y="0"/>
                <a:ext cx="6673997" cy="8727165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1075105" extrusionOk="0">
                    <a:moveTo>
                      <a:pt x="32483" y="0"/>
                    </a:moveTo>
                    <a:lnTo>
                      <a:pt x="789690" y="0"/>
                    </a:lnTo>
                    <a:cubicBezTo>
                      <a:pt x="798306" y="0"/>
                      <a:pt x="806568" y="3422"/>
                      <a:pt x="812660" y="9514"/>
                    </a:cubicBezTo>
                    <a:cubicBezTo>
                      <a:pt x="818751" y="15606"/>
                      <a:pt x="822174" y="23868"/>
                      <a:pt x="822174" y="32483"/>
                    </a:cubicBezTo>
                    <a:lnTo>
                      <a:pt x="822174" y="1042622"/>
                    </a:lnTo>
                    <a:cubicBezTo>
                      <a:pt x="822174" y="1051237"/>
                      <a:pt x="818751" y="1059499"/>
                      <a:pt x="812660" y="1065591"/>
                    </a:cubicBezTo>
                    <a:cubicBezTo>
                      <a:pt x="806568" y="1071683"/>
                      <a:pt x="798306" y="1075105"/>
                      <a:pt x="789690" y="1075105"/>
                    </a:cubicBezTo>
                    <a:lnTo>
                      <a:pt x="32483" y="1075105"/>
                    </a:lnTo>
                    <a:cubicBezTo>
                      <a:pt x="23868" y="1075105"/>
                      <a:pt x="15606" y="1071683"/>
                      <a:pt x="9514" y="1065591"/>
                    </a:cubicBezTo>
                    <a:cubicBezTo>
                      <a:pt x="3422" y="1059499"/>
                      <a:pt x="0" y="1051237"/>
                      <a:pt x="0" y="1042622"/>
                    </a:cubicBezTo>
                    <a:lnTo>
                      <a:pt x="0" y="32483"/>
                    </a:lnTo>
                    <a:cubicBezTo>
                      <a:pt x="0" y="23868"/>
                      <a:pt x="3422" y="15606"/>
                      <a:pt x="9514" y="9514"/>
                    </a:cubicBezTo>
                    <a:cubicBezTo>
                      <a:pt x="15606" y="3422"/>
                      <a:pt x="23868" y="0"/>
                      <a:pt x="32483" y="0"/>
                    </a:cubicBezTo>
                    <a:close/>
                  </a:path>
                </a:pathLst>
              </a:custGeom>
              <a:solidFill>
                <a:srgbClr val="CFE5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557" name="Google Shape;557;g1e66018a5e7_0_372"/>
              <p:cNvCxnSpPr/>
              <p:nvPr/>
            </p:nvCxnSpPr>
            <p:spPr>
              <a:xfrm>
                <a:off x="0" y="953275"/>
                <a:ext cx="6673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8" name="Google Shape;558;g1e66018a5e7_0_372"/>
              <p:cNvCxnSpPr/>
              <p:nvPr/>
            </p:nvCxnSpPr>
            <p:spPr>
              <a:xfrm>
                <a:off x="4235043" y="496702"/>
                <a:ext cx="528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9" name="Google Shape;559;g1e66018a5e7_0_372"/>
              <p:cNvCxnSpPr/>
              <p:nvPr/>
            </p:nvCxnSpPr>
            <p:spPr>
              <a:xfrm rot="2700000">
                <a:off x="5664689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0" name="Google Shape;560;g1e66018a5e7_0_372"/>
              <p:cNvCxnSpPr/>
              <p:nvPr/>
            </p:nvCxnSpPr>
            <p:spPr>
              <a:xfrm rot="8100000">
                <a:off x="5664650" y="496721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61" name="Google Shape;561;g1e66018a5e7_0_372"/>
              <p:cNvSpPr/>
              <p:nvPr/>
            </p:nvSpPr>
            <p:spPr>
              <a:xfrm>
                <a:off x="5052714" y="314371"/>
                <a:ext cx="373888" cy="373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562" name="Google Shape;562;g1e66018a5e7_0_372"/>
          <p:cNvGrpSpPr/>
          <p:nvPr/>
        </p:nvGrpSpPr>
        <p:grpSpPr>
          <a:xfrm>
            <a:off x="2290972" y="5127772"/>
            <a:ext cx="2233818" cy="2233818"/>
            <a:chOff x="0" y="0"/>
            <a:chExt cx="812800" cy="812800"/>
          </a:xfrm>
        </p:grpSpPr>
        <p:sp>
          <p:nvSpPr>
            <p:cNvPr id="563" name="Google Shape;563;g1e66018a5e7_0_3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g1e66018a5e7_0_372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g1e66018a5e7_0_372"/>
          <p:cNvGrpSpPr/>
          <p:nvPr/>
        </p:nvGrpSpPr>
        <p:grpSpPr>
          <a:xfrm>
            <a:off x="8036613" y="5127772"/>
            <a:ext cx="2233818" cy="2233818"/>
            <a:chOff x="0" y="0"/>
            <a:chExt cx="812800" cy="812800"/>
          </a:xfrm>
        </p:grpSpPr>
        <p:sp>
          <p:nvSpPr>
            <p:cNvPr id="566" name="Google Shape;566;g1e66018a5e7_0_3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g1e66018a5e7_0_372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g1e66018a5e7_0_372"/>
          <p:cNvGrpSpPr/>
          <p:nvPr/>
        </p:nvGrpSpPr>
        <p:grpSpPr>
          <a:xfrm>
            <a:off x="13784603" y="5127772"/>
            <a:ext cx="2233818" cy="2233818"/>
            <a:chOff x="0" y="0"/>
            <a:chExt cx="812800" cy="812800"/>
          </a:xfrm>
        </p:grpSpPr>
        <p:sp>
          <p:nvSpPr>
            <p:cNvPr id="569" name="Google Shape;569;g1e66018a5e7_0_3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g1e66018a5e7_0_372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1" name="Google Shape;571;g1e66018a5e7_0_372"/>
          <p:cNvCxnSpPr/>
          <p:nvPr/>
        </p:nvCxnSpPr>
        <p:spPr>
          <a:xfrm>
            <a:off x="6314317" y="-5258803"/>
            <a:ext cx="50049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g1e66018a5e7_0_372"/>
          <p:cNvSpPr txBox="1"/>
          <p:nvPr/>
        </p:nvSpPr>
        <p:spPr>
          <a:xfrm>
            <a:off x="1038225" y="1109081"/>
            <a:ext cx="16230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CONSUMER SEGMENTS</a:t>
            </a:r>
            <a:endParaRPr lang="en-US" sz="8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3" name="Google Shape;573;g1e66018a5e7_0_372"/>
          <p:cNvSpPr txBox="1"/>
          <p:nvPr/>
        </p:nvSpPr>
        <p:spPr>
          <a:xfrm>
            <a:off x="7335488" y="7802704"/>
            <a:ext cx="3512700" cy="1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Visualize the ideal customer for which your solutions are intended.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4" name="Google Shape;574;g1e66018a5e7_0_372"/>
          <p:cNvSpPr txBox="1"/>
          <p:nvPr/>
        </p:nvSpPr>
        <p:spPr>
          <a:xfrm>
            <a:off x="13083478" y="7802704"/>
            <a:ext cx="351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Visualize the ideal customer for which your solutions are intended.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5" name="Google Shape;575;g1e66018a5e7_0_372"/>
          <p:cNvSpPr txBox="1"/>
          <p:nvPr/>
        </p:nvSpPr>
        <p:spPr>
          <a:xfrm>
            <a:off x="1098702" y="4315002"/>
            <a:ext cx="449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 1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6" name="Google Shape;576;g1e66018a5e7_0_372"/>
          <p:cNvSpPr txBox="1"/>
          <p:nvPr/>
        </p:nvSpPr>
        <p:spPr>
          <a:xfrm>
            <a:off x="6831980" y="4315002"/>
            <a:ext cx="4519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 2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7" name="Google Shape;577;g1e66018a5e7_0_372"/>
          <p:cNvSpPr txBox="1"/>
          <p:nvPr/>
        </p:nvSpPr>
        <p:spPr>
          <a:xfrm>
            <a:off x="12589495" y="4315002"/>
            <a:ext cx="450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 3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8" name="Google Shape;578;g1e66018a5e7_0_372"/>
          <p:cNvSpPr txBox="1"/>
          <p:nvPr/>
        </p:nvSpPr>
        <p:spPr>
          <a:xfrm>
            <a:off x="1589847" y="7802704"/>
            <a:ext cx="351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Visualize the ideal customer for which your solutions are intended.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79" name="Google Shape;579;g1e66018a5e7_0_372"/>
          <p:cNvPicPr preferRelativeResize="0"/>
          <p:nvPr/>
        </p:nvPicPr>
        <p:blipFill rotWithShape="1">
          <a:blip r:embed="rId2"/>
          <a:srcRect l="4169" t="26970" r="69833" b="26988"/>
          <a:stretch>
            <a:fillRect/>
          </a:stretch>
        </p:blipFill>
        <p:spPr>
          <a:xfrm>
            <a:off x="2327740" y="5165581"/>
            <a:ext cx="2167800" cy="215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0" name="Google Shape;580;g1e66018a5e7_0_372"/>
          <p:cNvPicPr preferRelativeResize="0"/>
          <p:nvPr/>
        </p:nvPicPr>
        <p:blipFill rotWithShape="1">
          <a:blip r:embed="rId2"/>
          <a:srcRect l="37000" t="26970" r="37003" b="26988"/>
          <a:stretch>
            <a:fillRect/>
          </a:stretch>
        </p:blipFill>
        <p:spPr>
          <a:xfrm>
            <a:off x="8056165" y="5165581"/>
            <a:ext cx="2167800" cy="215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1" name="Google Shape;581;g1e66018a5e7_0_372"/>
          <p:cNvPicPr preferRelativeResize="0"/>
          <p:nvPr/>
        </p:nvPicPr>
        <p:blipFill rotWithShape="1">
          <a:blip r:embed="rId2"/>
          <a:srcRect l="69857" t="26970" r="4146" b="26988"/>
          <a:stretch>
            <a:fillRect/>
          </a:stretch>
        </p:blipFill>
        <p:spPr>
          <a:xfrm>
            <a:off x="13811490" y="5165581"/>
            <a:ext cx="2167800" cy="215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12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587" name="Google Shape;587;p1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1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12"/>
          <p:cNvSpPr txBox="1"/>
          <p:nvPr/>
        </p:nvSpPr>
        <p:spPr>
          <a:xfrm>
            <a:off x="305860" y="710902"/>
            <a:ext cx="17676280" cy="91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COST STRUCTURE &amp; REVENUE STREAM</a:t>
            </a:r>
            <a:endParaRPr lang="en-US" sz="6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aphicFrame>
        <p:nvGraphicFramePr>
          <p:cNvPr id="592" name="Google Shape;592;p12"/>
          <p:cNvGraphicFramePr/>
          <p:nvPr/>
        </p:nvGraphicFramePr>
        <p:xfrm>
          <a:off x="1028700" y="1923578"/>
          <a:ext cx="16291400" cy="7817975"/>
        </p:xfrm>
        <a:graphic>
          <a:graphicData uri="http://schemas.openxmlformats.org/drawingml/2006/table">
            <a:tbl>
              <a:tblPr>
                <a:noFill/>
                <a:tableStyleId>{ECFE9AE6-8ADE-4E2D-92CA-4551237293D3}</a:tableStyleId>
              </a:tblPr>
              <a:tblGrid>
                <a:gridCol w="9257600"/>
                <a:gridCol w="1758450"/>
                <a:gridCol w="1758450"/>
                <a:gridCol w="1758450"/>
                <a:gridCol w="1758450"/>
              </a:tblGrid>
              <a:tr h="49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1st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Quarter</a:t>
                      </a:r>
                      <a:endParaRPr lang="en-US" sz="2500" b="1" u="none" strike="noStrike" cap="none">
                        <a:solidFill>
                          <a:srgbClr val="AC74F8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 2nd Quarter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3rd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Quarter</a:t>
                      </a:r>
                      <a:endParaRPr lang="en-US" sz="2500" b="1" u="none" strike="noStrike" cap="none">
                        <a:solidFill>
                          <a:srgbClr val="AC74F8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D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4th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Quarter</a:t>
                      </a:r>
                      <a:endParaRPr lang="en-US" sz="2500" b="1" u="none" strike="noStrike" cap="none">
                        <a:solidFill>
                          <a:srgbClr val="AC74F8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D4"/>
                    </a:solidFill>
                  </a:tcPr>
                </a:tc>
              </a:tr>
              <a:tr h="8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Income Statement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47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Revenue 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 the product of your average sales price and the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number of units sold with your other sources of revenue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25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Fixed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 your fixed costs, such as salaries, insurance, and rent, among others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25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Variable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 your variable costs, such as materials, labor, and insurance, among others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25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Total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 your fixed and variable costs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25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Profit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Deduct the total costs from your total revenue</a:t>
                      </a:r>
                      <a:endParaRPr lang="en-US" sz="2100" u="none" strike="noStrike" cap="none">
                        <a:solidFill>
                          <a:srgbClr val="000000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AC74F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13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598" name="Google Shape;598;p1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Google Shape;602;p13"/>
          <p:cNvGrpSpPr/>
          <p:nvPr/>
        </p:nvGrpSpPr>
        <p:grpSpPr>
          <a:xfrm>
            <a:off x="1028700" y="812506"/>
            <a:ext cx="16230644" cy="8614363"/>
            <a:chOff x="1028700" y="812506"/>
            <a:chExt cx="16230644" cy="8614363"/>
          </a:xfrm>
        </p:grpSpPr>
        <p:sp>
          <p:nvSpPr>
            <p:cNvPr id="603" name="Google Shape;603;p13"/>
            <p:cNvSpPr/>
            <p:nvPr/>
          </p:nvSpPr>
          <p:spPr>
            <a:xfrm>
              <a:off x="1028700" y="812506"/>
              <a:ext cx="16230600" cy="6486271"/>
            </a:xfrm>
            <a:custGeom>
              <a:avLst/>
              <a:gdLst/>
              <a:ahLst/>
              <a:cxnLst/>
              <a:rect l="l" t="t" r="r" b="b"/>
              <a:pathLst>
                <a:path w="2886014" h="1153344" extrusionOk="0">
                  <a:moveTo>
                    <a:pt x="7155" y="0"/>
                  </a:moveTo>
                  <a:lnTo>
                    <a:pt x="2878859" y="0"/>
                  </a:lnTo>
                  <a:cubicBezTo>
                    <a:pt x="2880757" y="0"/>
                    <a:pt x="2882577" y="754"/>
                    <a:pt x="2883918" y="2096"/>
                  </a:cubicBezTo>
                  <a:cubicBezTo>
                    <a:pt x="2885260" y="3437"/>
                    <a:pt x="2886014" y="5257"/>
                    <a:pt x="2886014" y="7155"/>
                  </a:cubicBezTo>
                  <a:lnTo>
                    <a:pt x="2886014" y="1146189"/>
                  </a:lnTo>
                  <a:cubicBezTo>
                    <a:pt x="2886014" y="1148087"/>
                    <a:pt x="2885260" y="1149907"/>
                    <a:pt x="2883918" y="1151249"/>
                  </a:cubicBezTo>
                  <a:cubicBezTo>
                    <a:pt x="2882577" y="1152590"/>
                    <a:pt x="2880757" y="1153344"/>
                    <a:pt x="2878859" y="1153344"/>
                  </a:cubicBezTo>
                  <a:lnTo>
                    <a:pt x="7155" y="1153344"/>
                  </a:lnTo>
                  <a:cubicBezTo>
                    <a:pt x="5257" y="1153344"/>
                    <a:pt x="3437" y="1152590"/>
                    <a:pt x="2096" y="1151249"/>
                  </a:cubicBezTo>
                  <a:cubicBezTo>
                    <a:pt x="754" y="1149907"/>
                    <a:pt x="0" y="1148087"/>
                    <a:pt x="0" y="114618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FFDAF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04" name="Google Shape;604;p13"/>
            <p:cNvCxnSpPr/>
            <p:nvPr/>
          </p:nvCxnSpPr>
          <p:spPr>
            <a:xfrm rot="5400000">
              <a:off x="12823525" y="5447108"/>
              <a:ext cx="7959521" cy="0"/>
            </a:xfrm>
            <a:prstGeom prst="straightConnector1">
              <a:avLst/>
            </a:prstGeom>
            <a:noFill/>
            <a:ln w="1016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05" name="Google Shape;605;p13"/>
            <p:cNvSpPr/>
            <p:nvPr/>
          </p:nvSpPr>
          <p:spPr>
            <a:xfrm>
              <a:off x="16964399" y="1687925"/>
              <a:ext cx="149523" cy="1137849"/>
            </a:xfrm>
            <a:custGeom>
              <a:avLst/>
              <a:gdLst/>
              <a:ahLst/>
              <a:cxnLst/>
              <a:rect l="l" t="t" r="r" b="b"/>
              <a:pathLst>
                <a:path w="39374" h="299631" extrusionOk="0">
                  <a:moveTo>
                    <a:pt x="19687" y="0"/>
                  </a:moveTo>
                  <a:lnTo>
                    <a:pt x="19687" y="0"/>
                  </a:lnTo>
                  <a:cubicBezTo>
                    <a:pt x="24908" y="0"/>
                    <a:pt x="29916" y="2074"/>
                    <a:pt x="33608" y="5766"/>
                  </a:cubicBezTo>
                  <a:cubicBezTo>
                    <a:pt x="37300" y="9458"/>
                    <a:pt x="39374" y="14466"/>
                    <a:pt x="39374" y="19687"/>
                  </a:cubicBezTo>
                  <a:lnTo>
                    <a:pt x="39374" y="279944"/>
                  </a:lnTo>
                  <a:cubicBezTo>
                    <a:pt x="39374" y="290817"/>
                    <a:pt x="30560" y="299631"/>
                    <a:pt x="19687" y="299631"/>
                  </a:cubicBezTo>
                  <a:lnTo>
                    <a:pt x="19687" y="299631"/>
                  </a:lnTo>
                  <a:cubicBezTo>
                    <a:pt x="8814" y="299631"/>
                    <a:pt x="0" y="290817"/>
                    <a:pt x="0" y="279944"/>
                  </a:cubicBezTo>
                  <a:lnTo>
                    <a:pt x="0" y="19687"/>
                  </a:lnTo>
                  <a:cubicBezTo>
                    <a:pt x="0" y="8814"/>
                    <a:pt x="8814" y="0"/>
                    <a:pt x="19687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06" name="Google Shape;606;p13"/>
            <p:cNvGrpSpPr/>
            <p:nvPr/>
          </p:nvGrpSpPr>
          <p:grpSpPr>
            <a:xfrm>
              <a:off x="15367830" y="997624"/>
              <a:ext cx="1449439" cy="301760"/>
              <a:chOff x="15319154" y="997624"/>
              <a:chExt cx="1449439" cy="301760"/>
            </a:xfrm>
          </p:grpSpPr>
          <p:cxnSp>
            <p:nvCxnSpPr>
              <p:cNvPr id="607" name="Google Shape;607;p13"/>
              <p:cNvCxnSpPr/>
              <p:nvPr/>
            </p:nvCxnSpPr>
            <p:spPr>
              <a:xfrm>
                <a:off x="15319154" y="1159345"/>
                <a:ext cx="3964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8" name="Google Shape;608;p13"/>
              <p:cNvCxnSpPr/>
              <p:nvPr/>
            </p:nvCxnSpPr>
            <p:spPr>
              <a:xfrm rot="2700000">
                <a:off x="16430240" y="1159285"/>
                <a:ext cx="39626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9" name="Google Shape;609;p13"/>
              <p:cNvCxnSpPr/>
              <p:nvPr/>
            </p:nvCxnSpPr>
            <p:spPr>
              <a:xfrm rot="8100000">
                <a:off x="16430361" y="1159285"/>
                <a:ext cx="39626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0" name="Google Shape;610;p13"/>
              <p:cNvGrpSpPr/>
              <p:nvPr/>
            </p:nvGrpSpPr>
            <p:grpSpPr>
              <a:xfrm>
                <a:off x="15954998" y="997624"/>
                <a:ext cx="280335" cy="290233"/>
                <a:chOff x="0" y="-28575"/>
                <a:chExt cx="812800" cy="841500"/>
              </a:xfrm>
            </p:grpSpPr>
            <p:sp>
              <p:nvSpPr>
                <p:cNvPr id="611" name="Google Shape;611;p1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612" name="Google Shape;612;p13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613" name="Google Shape;613;p13"/>
            <p:cNvCxnSpPr/>
            <p:nvPr/>
          </p:nvCxnSpPr>
          <p:spPr>
            <a:xfrm>
              <a:off x="1055144" y="1493098"/>
              <a:ext cx="162042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4" name="Google Shape;614;p13"/>
            <p:cNvSpPr/>
            <p:nvPr/>
          </p:nvSpPr>
          <p:spPr>
            <a:xfrm>
              <a:off x="1055150" y="1525200"/>
              <a:ext cx="15715275" cy="5695352"/>
            </a:xfrm>
            <a:custGeom>
              <a:avLst/>
              <a:gdLst/>
              <a:ahLst/>
              <a:cxnLst/>
              <a:rect l="l" t="t" r="r" b="b"/>
              <a:pathLst>
                <a:path w="4124744" h="1492884" extrusionOk="0">
                  <a:moveTo>
                    <a:pt x="0" y="0"/>
                  </a:moveTo>
                  <a:lnTo>
                    <a:pt x="4124744" y="0"/>
                  </a:lnTo>
                  <a:lnTo>
                    <a:pt x="4124744" y="1492884"/>
                  </a:lnTo>
                  <a:lnTo>
                    <a:pt x="0" y="14928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15" name="Google Shape;615;p13"/>
          <p:cNvGrpSpPr/>
          <p:nvPr/>
        </p:nvGrpSpPr>
        <p:grpSpPr>
          <a:xfrm>
            <a:off x="8248266" y="2339166"/>
            <a:ext cx="9591489" cy="7520739"/>
            <a:chOff x="0" y="-214270"/>
            <a:chExt cx="12788652" cy="10027652"/>
          </a:xfrm>
        </p:grpSpPr>
        <p:grpSp>
          <p:nvGrpSpPr>
            <p:cNvPr id="616" name="Google Shape;616;p13"/>
            <p:cNvGrpSpPr/>
            <p:nvPr/>
          </p:nvGrpSpPr>
          <p:grpSpPr>
            <a:xfrm>
              <a:off x="357235" y="93023"/>
              <a:ext cx="12431417" cy="9720359"/>
              <a:chOff x="0" y="-28575"/>
              <a:chExt cx="1657852" cy="1296306"/>
            </a:xfrm>
          </p:grpSpPr>
          <p:sp>
            <p:nvSpPr>
              <p:cNvPr id="617" name="Google Shape;617;p13"/>
              <p:cNvSpPr/>
              <p:nvPr/>
            </p:nvSpPr>
            <p:spPr>
              <a:xfrm>
                <a:off x="0" y="0"/>
                <a:ext cx="1657852" cy="1267731"/>
              </a:xfrm>
              <a:custGeom>
                <a:avLst/>
                <a:gdLst/>
                <a:ahLst/>
                <a:cxnLst/>
                <a:rect l="l" t="t" r="r" b="b"/>
                <a:pathLst>
                  <a:path w="1657852" h="1267731" extrusionOk="0">
                    <a:moveTo>
                      <a:pt x="17438" y="0"/>
                    </a:moveTo>
                    <a:lnTo>
                      <a:pt x="1640414" y="0"/>
                    </a:lnTo>
                    <a:cubicBezTo>
                      <a:pt x="1645039" y="0"/>
                      <a:pt x="1649474" y="1837"/>
                      <a:pt x="1652744" y="5107"/>
                    </a:cubicBezTo>
                    <a:cubicBezTo>
                      <a:pt x="1656015" y="8378"/>
                      <a:pt x="1657852" y="12813"/>
                      <a:pt x="1657852" y="17438"/>
                    </a:cubicBezTo>
                    <a:lnTo>
                      <a:pt x="1657852" y="1250293"/>
                    </a:lnTo>
                    <a:cubicBezTo>
                      <a:pt x="1657852" y="1254918"/>
                      <a:pt x="1656015" y="1259353"/>
                      <a:pt x="1652744" y="1262623"/>
                    </a:cubicBezTo>
                    <a:cubicBezTo>
                      <a:pt x="1649474" y="1265893"/>
                      <a:pt x="1645039" y="1267731"/>
                      <a:pt x="1640414" y="1267731"/>
                    </a:cubicBezTo>
                    <a:lnTo>
                      <a:pt x="17438" y="1267731"/>
                    </a:lnTo>
                    <a:cubicBezTo>
                      <a:pt x="12813" y="1267731"/>
                      <a:pt x="8378" y="1265893"/>
                      <a:pt x="5107" y="1262623"/>
                    </a:cubicBezTo>
                    <a:cubicBezTo>
                      <a:pt x="1837" y="1259353"/>
                      <a:pt x="0" y="1254918"/>
                      <a:pt x="0" y="1250293"/>
                    </a:cubicBezTo>
                    <a:lnTo>
                      <a:pt x="0" y="17438"/>
                    </a:lnTo>
                    <a:cubicBezTo>
                      <a:pt x="0" y="12813"/>
                      <a:pt x="1837" y="8378"/>
                      <a:pt x="5107" y="5107"/>
                    </a:cubicBezTo>
                    <a:cubicBezTo>
                      <a:pt x="8378" y="1837"/>
                      <a:pt x="12813" y="0"/>
                      <a:pt x="17438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8" name="Google Shape;618;p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3"/>
            <p:cNvGrpSpPr/>
            <p:nvPr/>
          </p:nvGrpSpPr>
          <p:grpSpPr>
            <a:xfrm>
              <a:off x="0" y="-214270"/>
              <a:ext cx="12431417" cy="9720359"/>
              <a:chOff x="0" y="-28575"/>
              <a:chExt cx="1657852" cy="1296306"/>
            </a:xfrm>
          </p:grpSpPr>
          <p:sp>
            <p:nvSpPr>
              <p:cNvPr id="620" name="Google Shape;620;p13"/>
              <p:cNvSpPr/>
              <p:nvPr/>
            </p:nvSpPr>
            <p:spPr>
              <a:xfrm>
                <a:off x="0" y="0"/>
                <a:ext cx="1657852" cy="1267731"/>
              </a:xfrm>
              <a:custGeom>
                <a:avLst/>
                <a:gdLst/>
                <a:ahLst/>
                <a:cxnLst/>
                <a:rect l="l" t="t" r="r" b="b"/>
                <a:pathLst>
                  <a:path w="1657852" h="1267731" extrusionOk="0">
                    <a:moveTo>
                      <a:pt x="17438" y="0"/>
                    </a:moveTo>
                    <a:lnTo>
                      <a:pt x="1640414" y="0"/>
                    </a:lnTo>
                    <a:cubicBezTo>
                      <a:pt x="1645039" y="0"/>
                      <a:pt x="1649474" y="1837"/>
                      <a:pt x="1652744" y="5107"/>
                    </a:cubicBezTo>
                    <a:cubicBezTo>
                      <a:pt x="1656015" y="8378"/>
                      <a:pt x="1657852" y="12813"/>
                      <a:pt x="1657852" y="17438"/>
                    </a:cubicBezTo>
                    <a:lnTo>
                      <a:pt x="1657852" y="1250293"/>
                    </a:lnTo>
                    <a:cubicBezTo>
                      <a:pt x="1657852" y="1254918"/>
                      <a:pt x="1656015" y="1259353"/>
                      <a:pt x="1652744" y="1262623"/>
                    </a:cubicBezTo>
                    <a:cubicBezTo>
                      <a:pt x="1649474" y="1265893"/>
                      <a:pt x="1645039" y="1267731"/>
                      <a:pt x="1640414" y="1267731"/>
                    </a:cubicBezTo>
                    <a:lnTo>
                      <a:pt x="17438" y="1267731"/>
                    </a:lnTo>
                    <a:cubicBezTo>
                      <a:pt x="12813" y="1267731"/>
                      <a:pt x="8378" y="1265893"/>
                      <a:pt x="5107" y="1262623"/>
                    </a:cubicBezTo>
                    <a:cubicBezTo>
                      <a:pt x="1837" y="1259353"/>
                      <a:pt x="0" y="1254918"/>
                      <a:pt x="0" y="1250293"/>
                    </a:cubicBezTo>
                    <a:lnTo>
                      <a:pt x="0" y="17438"/>
                    </a:lnTo>
                    <a:cubicBezTo>
                      <a:pt x="0" y="12813"/>
                      <a:pt x="1837" y="8378"/>
                      <a:pt x="5107" y="5107"/>
                    </a:cubicBezTo>
                    <a:cubicBezTo>
                      <a:pt x="8378" y="1837"/>
                      <a:pt x="12813" y="0"/>
                      <a:pt x="17438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1" name="Google Shape;621;p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2" name="Google Shape;622;p13"/>
          <p:cNvGrpSpPr/>
          <p:nvPr/>
        </p:nvGrpSpPr>
        <p:grpSpPr>
          <a:xfrm>
            <a:off x="9063756" y="3127415"/>
            <a:ext cx="7796680" cy="6044071"/>
            <a:chOff x="0" y="-66675"/>
            <a:chExt cx="10395573" cy="8058762"/>
          </a:xfrm>
        </p:grpSpPr>
        <p:sp>
          <p:nvSpPr>
            <p:cNvPr id="623" name="Google Shape;623;p13"/>
            <p:cNvSpPr txBox="1"/>
            <p:nvPr/>
          </p:nvSpPr>
          <p:spPr>
            <a:xfrm>
              <a:off x="3316657" y="-66675"/>
              <a:ext cx="1830335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Revenues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24" name="Google Shape;624;p13"/>
            <p:cNvSpPr txBox="1"/>
            <p:nvPr/>
          </p:nvSpPr>
          <p:spPr>
            <a:xfrm>
              <a:off x="5763472" y="-66675"/>
              <a:ext cx="3001807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Costs/Expenses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625" name="Google Shape;625;p13"/>
            <p:cNvGrpSpPr/>
            <p:nvPr/>
          </p:nvGrpSpPr>
          <p:grpSpPr>
            <a:xfrm>
              <a:off x="3070066" y="180265"/>
              <a:ext cx="2570111" cy="123296"/>
              <a:chOff x="1557925" y="-680017"/>
              <a:chExt cx="3176786" cy="152400"/>
            </a:xfrm>
          </p:grpSpPr>
          <p:sp>
            <p:nvSpPr>
              <p:cNvPr id="626" name="Google Shape;626;p13"/>
              <p:cNvSpPr/>
              <p:nvPr/>
            </p:nvSpPr>
            <p:spPr>
              <a:xfrm>
                <a:off x="1557925" y="-680017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>
                <a:off x="4582311" y="-680017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28" name="Google Shape;628;p13"/>
            <p:cNvSpPr txBox="1"/>
            <p:nvPr/>
          </p:nvSpPr>
          <p:spPr>
            <a:xfrm>
              <a:off x="2524207" y="7441586"/>
              <a:ext cx="502736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Q1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29" name="Google Shape;629;p13"/>
            <p:cNvSpPr txBox="1"/>
            <p:nvPr/>
          </p:nvSpPr>
          <p:spPr>
            <a:xfrm>
              <a:off x="4693671" y="7441586"/>
              <a:ext cx="599864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Q2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30" name="Google Shape;630;p13"/>
            <p:cNvSpPr txBox="1"/>
            <p:nvPr/>
          </p:nvSpPr>
          <p:spPr>
            <a:xfrm>
              <a:off x="6923097" y="7441586"/>
              <a:ext cx="577067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Q3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9135826" y="7441586"/>
              <a:ext cx="587663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Q4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632" name="Google Shape;632;p13"/>
            <p:cNvGrpSpPr/>
            <p:nvPr/>
          </p:nvGrpSpPr>
          <p:grpSpPr>
            <a:xfrm>
              <a:off x="1809660" y="725281"/>
              <a:ext cx="8585913" cy="6584917"/>
              <a:chOff x="0" y="-6350"/>
              <a:chExt cx="10612620" cy="8139288"/>
            </a:xfrm>
          </p:grpSpPr>
          <p:sp>
            <p:nvSpPr>
              <p:cNvPr id="633" name="Google Shape;633;p13"/>
              <p:cNvSpPr/>
              <p:nvPr/>
            </p:nvSpPr>
            <p:spPr>
              <a:xfrm>
                <a:off x="0" y="-6350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4" name="Google Shape;634;p13"/>
              <p:cNvSpPr/>
              <p:nvPr/>
            </p:nvSpPr>
            <p:spPr>
              <a:xfrm>
                <a:off x="0" y="1618968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5" name="Google Shape;635;p13"/>
              <p:cNvSpPr/>
              <p:nvPr/>
            </p:nvSpPr>
            <p:spPr>
              <a:xfrm>
                <a:off x="0" y="3244285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6" name="Google Shape;636;p13"/>
              <p:cNvSpPr/>
              <p:nvPr/>
            </p:nvSpPr>
            <p:spPr>
              <a:xfrm>
                <a:off x="0" y="4869603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7" name="Google Shape;637;p13"/>
              <p:cNvSpPr/>
              <p:nvPr/>
            </p:nvSpPr>
            <p:spPr>
              <a:xfrm>
                <a:off x="0" y="6494921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8" name="Google Shape;638;p13"/>
              <p:cNvSpPr/>
              <p:nvPr/>
            </p:nvSpPr>
            <p:spPr>
              <a:xfrm>
                <a:off x="0" y="8120238"/>
                <a:ext cx="1061262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12620" h="12700" extrusionOk="0">
                    <a:moveTo>
                      <a:pt x="0" y="0"/>
                    </a:moveTo>
                    <a:lnTo>
                      <a:pt x="10612620" y="0"/>
                    </a:lnTo>
                    <a:lnTo>
                      <a:pt x="1061262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AC74F8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39" name="Google Shape;639;p13"/>
            <p:cNvSpPr txBox="1"/>
            <p:nvPr/>
          </p:nvSpPr>
          <p:spPr>
            <a:xfrm>
              <a:off x="63013" y="421830"/>
              <a:ext cx="1543447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$12,500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40" name="Google Shape;640;p13"/>
            <p:cNvSpPr txBox="1"/>
            <p:nvPr/>
          </p:nvSpPr>
          <p:spPr>
            <a:xfrm>
              <a:off x="0" y="1736759"/>
              <a:ext cx="1606460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$10,000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41" name="Google Shape;641;p13"/>
            <p:cNvSpPr txBox="1"/>
            <p:nvPr/>
          </p:nvSpPr>
          <p:spPr>
            <a:xfrm>
              <a:off x="235274" y="3051687"/>
              <a:ext cx="1371186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$7,500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42" name="Google Shape;642;p13"/>
            <p:cNvSpPr txBox="1"/>
            <p:nvPr/>
          </p:nvSpPr>
          <p:spPr>
            <a:xfrm>
              <a:off x="184462" y="4366616"/>
              <a:ext cx="1421997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$5,000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43" name="Google Shape;643;p13"/>
            <p:cNvSpPr txBox="1"/>
            <p:nvPr/>
          </p:nvSpPr>
          <p:spPr>
            <a:xfrm>
              <a:off x="202764" y="5681544"/>
              <a:ext cx="1403696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$2,500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44" name="Google Shape;644;p13"/>
            <p:cNvSpPr txBox="1"/>
            <p:nvPr/>
          </p:nvSpPr>
          <p:spPr>
            <a:xfrm>
              <a:off x="988696" y="6996472"/>
              <a:ext cx="617764" cy="550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$0 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645" name="Google Shape;645;p13"/>
            <p:cNvGrpSpPr/>
            <p:nvPr/>
          </p:nvGrpSpPr>
          <p:grpSpPr>
            <a:xfrm>
              <a:off x="1809660" y="988267"/>
              <a:ext cx="8585913" cy="6316794"/>
              <a:chOff x="0" y="318714"/>
              <a:chExt cx="10612620" cy="7807875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6173276"/>
                <a:ext cx="1181220" cy="1953312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1953312" extrusionOk="0">
                    <a:moveTo>
                      <a:pt x="0" y="1953312"/>
                    </a:moveTo>
                    <a:lnTo>
                      <a:pt x="0" y="94498"/>
                    </a:lnTo>
                    <a:cubicBezTo>
                      <a:pt x="0" y="69436"/>
                      <a:pt x="9956" y="45400"/>
                      <a:pt x="27678" y="27678"/>
                    </a:cubicBezTo>
                    <a:cubicBezTo>
                      <a:pt x="45399" y="9956"/>
                      <a:pt x="69435" y="0"/>
                      <a:pt x="94498" y="0"/>
                    </a:cubicBezTo>
                    <a:lnTo>
                      <a:pt x="1086722" y="0"/>
                    </a:lnTo>
                    <a:cubicBezTo>
                      <a:pt x="1111785" y="0"/>
                      <a:pt x="1135820" y="9956"/>
                      <a:pt x="1153542" y="27678"/>
                    </a:cubicBezTo>
                    <a:cubicBezTo>
                      <a:pt x="1171264" y="45400"/>
                      <a:pt x="1181220" y="69436"/>
                      <a:pt x="1181220" y="94498"/>
                    </a:cubicBezTo>
                    <a:lnTo>
                      <a:pt x="1181220" y="1953312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2741594" y="4220534"/>
                <a:ext cx="1181220" cy="3906054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3906054" extrusionOk="0">
                    <a:moveTo>
                      <a:pt x="0" y="3906054"/>
                    </a:moveTo>
                    <a:lnTo>
                      <a:pt x="0" y="94498"/>
                    </a:lnTo>
                    <a:cubicBezTo>
                      <a:pt x="0" y="69436"/>
                      <a:pt x="9955" y="45400"/>
                      <a:pt x="27677" y="27678"/>
                    </a:cubicBezTo>
                    <a:cubicBezTo>
                      <a:pt x="45399" y="9956"/>
                      <a:pt x="69435" y="0"/>
                      <a:pt x="94497" y="0"/>
                    </a:cubicBezTo>
                    <a:lnTo>
                      <a:pt x="1086722" y="0"/>
                    </a:lnTo>
                    <a:cubicBezTo>
                      <a:pt x="1138911" y="0"/>
                      <a:pt x="1181219" y="42309"/>
                      <a:pt x="1181219" y="94498"/>
                    </a:cubicBezTo>
                    <a:lnTo>
                      <a:pt x="1181219" y="390605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8" name="Google Shape;648;p13"/>
              <p:cNvSpPr/>
              <p:nvPr/>
            </p:nvSpPr>
            <p:spPr>
              <a:xfrm>
                <a:off x="5483187" y="2269094"/>
                <a:ext cx="1181220" cy="5857494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5857494" extrusionOk="0">
                    <a:moveTo>
                      <a:pt x="0" y="5857494"/>
                    </a:moveTo>
                    <a:lnTo>
                      <a:pt x="0" y="94498"/>
                    </a:lnTo>
                    <a:cubicBezTo>
                      <a:pt x="0" y="69436"/>
                      <a:pt x="9956" y="45400"/>
                      <a:pt x="27678" y="27678"/>
                    </a:cubicBezTo>
                    <a:cubicBezTo>
                      <a:pt x="45400" y="9957"/>
                      <a:pt x="69435" y="1"/>
                      <a:pt x="94498" y="1"/>
                    </a:cubicBezTo>
                    <a:lnTo>
                      <a:pt x="1086722" y="1"/>
                    </a:lnTo>
                    <a:cubicBezTo>
                      <a:pt x="1111785" y="0"/>
                      <a:pt x="1135821" y="9956"/>
                      <a:pt x="1153542" y="27678"/>
                    </a:cubicBezTo>
                    <a:cubicBezTo>
                      <a:pt x="1171264" y="45400"/>
                      <a:pt x="1181220" y="69436"/>
                      <a:pt x="1181220" y="94498"/>
                    </a:cubicBezTo>
                    <a:lnTo>
                      <a:pt x="1181220" y="585749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9" name="Google Shape;649;p13"/>
              <p:cNvSpPr/>
              <p:nvPr/>
            </p:nvSpPr>
            <p:spPr>
              <a:xfrm>
                <a:off x="8224781" y="318714"/>
                <a:ext cx="1181219" cy="7807875"/>
              </a:xfrm>
              <a:custGeom>
                <a:avLst/>
                <a:gdLst/>
                <a:ahLst/>
                <a:cxnLst/>
                <a:rect l="l" t="t" r="r" b="b"/>
                <a:pathLst>
                  <a:path w="1181219" h="7807875" extrusionOk="0">
                    <a:moveTo>
                      <a:pt x="0" y="7807874"/>
                    </a:moveTo>
                    <a:lnTo>
                      <a:pt x="0" y="94497"/>
                    </a:lnTo>
                    <a:cubicBezTo>
                      <a:pt x="0" y="42308"/>
                      <a:pt x="42307" y="0"/>
                      <a:pt x="94497" y="0"/>
                    </a:cubicBezTo>
                    <a:lnTo>
                      <a:pt x="1086722" y="0"/>
                    </a:lnTo>
                    <a:cubicBezTo>
                      <a:pt x="1138912" y="0"/>
                      <a:pt x="1181219" y="42308"/>
                      <a:pt x="1181219" y="94497"/>
                    </a:cubicBezTo>
                    <a:lnTo>
                      <a:pt x="1181219" y="780787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0" name="Google Shape;650;p13"/>
              <p:cNvSpPr/>
              <p:nvPr/>
            </p:nvSpPr>
            <p:spPr>
              <a:xfrm>
                <a:off x="1206620" y="3894412"/>
                <a:ext cx="1181220" cy="4232176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4232176" extrusionOk="0">
                    <a:moveTo>
                      <a:pt x="0" y="4232176"/>
                    </a:moveTo>
                    <a:lnTo>
                      <a:pt x="0" y="94498"/>
                    </a:lnTo>
                    <a:cubicBezTo>
                      <a:pt x="0" y="69436"/>
                      <a:pt x="9956" y="45400"/>
                      <a:pt x="27677" y="27678"/>
                    </a:cubicBezTo>
                    <a:cubicBezTo>
                      <a:pt x="45399" y="9956"/>
                      <a:pt x="69435" y="0"/>
                      <a:pt x="94497" y="0"/>
                    </a:cubicBezTo>
                    <a:lnTo>
                      <a:pt x="1086722" y="0"/>
                    </a:lnTo>
                    <a:cubicBezTo>
                      <a:pt x="1111784" y="0"/>
                      <a:pt x="1135820" y="9956"/>
                      <a:pt x="1153542" y="27678"/>
                    </a:cubicBezTo>
                    <a:cubicBezTo>
                      <a:pt x="1171264" y="45400"/>
                      <a:pt x="1181220" y="69436"/>
                      <a:pt x="1181220" y="94498"/>
                    </a:cubicBezTo>
                    <a:lnTo>
                      <a:pt x="1181220" y="42321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1" name="Google Shape;651;p13"/>
              <p:cNvSpPr/>
              <p:nvPr/>
            </p:nvSpPr>
            <p:spPr>
              <a:xfrm>
                <a:off x="3948213" y="3439323"/>
                <a:ext cx="1181220" cy="4687265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4687265" extrusionOk="0">
                    <a:moveTo>
                      <a:pt x="0" y="4687265"/>
                    </a:moveTo>
                    <a:lnTo>
                      <a:pt x="0" y="94498"/>
                    </a:lnTo>
                    <a:cubicBezTo>
                      <a:pt x="0" y="69436"/>
                      <a:pt x="9956" y="45400"/>
                      <a:pt x="27678" y="27678"/>
                    </a:cubicBezTo>
                    <a:cubicBezTo>
                      <a:pt x="45400" y="9956"/>
                      <a:pt x="69436" y="0"/>
                      <a:pt x="94498" y="0"/>
                    </a:cubicBezTo>
                    <a:lnTo>
                      <a:pt x="1086723" y="0"/>
                    </a:lnTo>
                    <a:cubicBezTo>
                      <a:pt x="1138912" y="0"/>
                      <a:pt x="1181220" y="42309"/>
                      <a:pt x="1181220" y="94498"/>
                    </a:cubicBezTo>
                    <a:lnTo>
                      <a:pt x="1181220" y="46872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2" name="Google Shape;652;p13"/>
              <p:cNvSpPr/>
              <p:nvPr/>
            </p:nvSpPr>
            <p:spPr>
              <a:xfrm>
                <a:off x="6689807" y="3050094"/>
                <a:ext cx="1181219" cy="5076495"/>
              </a:xfrm>
              <a:custGeom>
                <a:avLst/>
                <a:gdLst/>
                <a:ahLst/>
                <a:cxnLst/>
                <a:rect l="l" t="t" r="r" b="b"/>
                <a:pathLst>
                  <a:path w="1181219" h="5076495" extrusionOk="0">
                    <a:moveTo>
                      <a:pt x="0" y="5076494"/>
                    </a:moveTo>
                    <a:lnTo>
                      <a:pt x="0" y="94497"/>
                    </a:lnTo>
                    <a:cubicBezTo>
                      <a:pt x="0" y="42308"/>
                      <a:pt x="42308" y="0"/>
                      <a:pt x="94497" y="0"/>
                    </a:cubicBezTo>
                    <a:lnTo>
                      <a:pt x="1086722" y="0"/>
                    </a:lnTo>
                    <a:cubicBezTo>
                      <a:pt x="1138912" y="0"/>
                      <a:pt x="1181220" y="42308"/>
                      <a:pt x="1181220" y="94497"/>
                    </a:cubicBezTo>
                    <a:lnTo>
                      <a:pt x="1181220" y="50764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9431400" y="2661076"/>
                <a:ext cx="1181220" cy="5465513"/>
              </a:xfrm>
              <a:custGeom>
                <a:avLst/>
                <a:gdLst/>
                <a:ahLst/>
                <a:cxnLst/>
                <a:rect l="l" t="t" r="r" b="b"/>
                <a:pathLst>
                  <a:path w="1181220" h="5465513" extrusionOk="0">
                    <a:moveTo>
                      <a:pt x="0" y="5465512"/>
                    </a:moveTo>
                    <a:lnTo>
                      <a:pt x="0" y="94497"/>
                    </a:lnTo>
                    <a:cubicBezTo>
                      <a:pt x="0" y="69435"/>
                      <a:pt x="9956" y="45399"/>
                      <a:pt x="27678" y="27678"/>
                    </a:cubicBezTo>
                    <a:cubicBezTo>
                      <a:pt x="45400" y="9956"/>
                      <a:pt x="69436" y="0"/>
                      <a:pt x="94498" y="0"/>
                    </a:cubicBezTo>
                    <a:lnTo>
                      <a:pt x="1086723" y="0"/>
                    </a:lnTo>
                    <a:cubicBezTo>
                      <a:pt x="1138913" y="0"/>
                      <a:pt x="1181220" y="42308"/>
                      <a:pt x="1181220" y="94497"/>
                    </a:cubicBezTo>
                    <a:lnTo>
                      <a:pt x="1181220" y="54655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54" name="Google Shape;654;p13"/>
          <p:cNvGrpSpPr/>
          <p:nvPr/>
        </p:nvGrpSpPr>
        <p:grpSpPr>
          <a:xfrm>
            <a:off x="1650635" y="3132004"/>
            <a:ext cx="6419700" cy="2932647"/>
            <a:chOff x="0" y="66675"/>
            <a:chExt cx="8559600" cy="3910196"/>
          </a:xfrm>
        </p:grpSpPr>
        <p:sp>
          <p:nvSpPr>
            <p:cNvPr id="655" name="Google Shape;655;p13"/>
            <p:cNvSpPr txBox="1"/>
            <p:nvPr/>
          </p:nvSpPr>
          <p:spPr>
            <a:xfrm>
              <a:off x="0" y="66675"/>
              <a:ext cx="85596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COST STRUCTURE</a:t>
              </a:r>
              <a:endParaRPr lang="en-US" sz="5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&amp; REVENUE STREAM</a:t>
              </a:r>
              <a:endParaRPr lang="en-US" sz="5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56" name="Google Shape;656;p13"/>
            <p:cNvSpPr txBox="1"/>
            <p:nvPr/>
          </p:nvSpPr>
          <p:spPr>
            <a:xfrm>
              <a:off x="0" y="3453250"/>
              <a:ext cx="8559560" cy="523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 you want to discuss. 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D4"/>
        </a:solidFill>
        <a:effectLst/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662" name="Google Shape;662;p1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14"/>
          <p:cNvGrpSpPr/>
          <p:nvPr/>
        </p:nvGrpSpPr>
        <p:grpSpPr>
          <a:xfrm>
            <a:off x="9689791" y="5062661"/>
            <a:ext cx="7569524" cy="4582638"/>
            <a:chOff x="9689791" y="5062661"/>
            <a:chExt cx="7569524" cy="4582638"/>
          </a:xfrm>
        </p:grpSpPr>
        <p:grpSp>
          <p:nvGrpSpPr>
            <p:cNvPr id="667" name="Google Shape;667;p14"/>
            <p:cNvGrpSpPr/>
            <p:nvPr/>
          </p:nvGrpSpPr>
          <p:grpSpPr>
            <a:xfrm>
              <a:off x="9689791" y="5062661"/>
              <a:ext cx="7569524" cy="4582638"/>
              <a:chOff x="0" y="-194044"/>
              <a:chExt cx="10092698" cy="6110184"/>
            </a:xfrm>
          </p:grpSpPr>
          <p:grpSp>
            <p:nvGrpSpPr>
              <p:cNvPr id="668" name="Google Shape;668;p14"/>
              <p:cNvGrpSpPr/>
              <p:nvPr/>
            </p:nvGrpSpPr>
            <p:grpSpPr>
              <a:xfrm>
                <a:off x="0" y="-194044"/>
                <a:ext cx="10092698" cy="6110184"/>
                <a:chOff x="0" y="-28575"/>
                <a:chExt cx="1486253" cy="899787"/>
              </a:xfrm>
            </p:grpSpPr>
            <p:sp>
              <p:nvSpPr>
                <p:cNvPr id="669" name="Google Shape;669;p14"/>
                <p:cNvSpPr/>
                <p:nvPr/>
              </p:nvSpPr>
              <p:spPr>
                <a:xfrm>
                  <a:off x="0" y="0"/>
                  <a:ext cx="1486253" cy="871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253" h="871212" extrusionOk="0">
                      <a:moveTo>
                        <a:pt x="15342" y="0"/>
                      </a:moveTo>
                      <a:lnTo>
                        <a:pt x="1470911" y="0"/>
                      </a:lnTo>
                      <a:cubicBezTo>
                        <a:pt x="1474980" y="0"/>
                        <a:pt x="1478882" y="1616"/>
                        <a:pt x="1481759" y="4493"/>
                      </a:cubicBezTo>
                      <a:cubicBezTo>
                        <a:pt x="1484636" y="7371"/>
                        <a:pt x="1486253" y="11273"/>
                        <a:pt x="1486253" y="15342"/>
                      </a:cubicBezTo>
                      <a:lnTo>
                        <a:pt x="1486253" y="855870"/>
                      </a:lnTo>
                      <a:cubicBezTo>
                        <a:pt x="1486253" y="859939"/>
                        <a:pt x="1484636" y="863841"/>
                        <a:pt x="1481759" y="866718"/>
                      </a:cubicBezTo>
                      <a:cubicBezTo>
                        <a:pt x="1478882" y="869595"/>
                        <a:pt x="1474980" y="871212"/>
                        <a:pt x="1470911" y="871212"/>
                      </a:cubicBezTo>
                      <a:lnTo>
                        <a:pt x="15342" y="871212"/>
                      </a:lnTo>
                      <a:cubicBezTo>
                        <a:pt x="11273" y="871212"/>
                        <a:pt x="7371" y="869595"/>
                        <a:pt x="4493" y="866718"/>
                      </a:cubicBezTo>
                      <a:cubicBezTo>
                        <a:pt x="1616" y="863841"/>
                        <a:pt x="0" y="859939"/>
                        <a:pt x="0" y="855870"/>
                      </a:cubicBezTo>
                      <a:lnTo>
                        <a:pt x="0" y="15342"/>
                      </a:lnTo>
                      <a:cubicBezTo>
                        <a:pt x="0" y="11273"/>
                        <a:pt x="1616" y="7371"/>
                        <a:pt x="4493" y="4493"/>
                      </a:cubicBezTo>
                      <a:cubicBezTo>
                        <a:pt x="7371" y="1616"/>
                        <a:pt x="11273" y="0"/>
                        <a:pt x="15342" y="0"/>
                      </a:cubicBezTo>
                      <a:close/>
                    </a:path>
                  </a:pathLst>
                </a:custGeom>
                <a:solidFill>
                  <a:srgbClr val="FFDAF3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0" name="Google Shape;670;p14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72" name="Google Shape;672;p14"/>
            <p:cNvGrpSpPr/>
            <p:nvPr/>
          </p:nvGrpSpPr>
          <p:grpSpPr>
            <a:xfrm>
              <a:off x="15928910" y="5352441"/>
              <a:ext cx="968146" cy="213648"/>
              <a:chOff x="7679750" y="769122"/>
              <a:chExt cx="1015148" cy="224020"/>
            </a:xfrm>
          </p:grpSpPr>
          <p:sp>
            <p:nvSpPr>
              <p:cNvPr id="673" name="Google Shape;673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76" name="Google Shape;676;p14"/>
          <p:cNvGrpSpPr/>
          <p:nvPr/>
        </p:nvGrpSpPr>
        <p:grpSpPr>
          <a:xfrm>
            <a:off x="9689791" y="641711"/>
            <a:ext cx="7569524" cy="4437104"/>
            <a:chOff x="9689791" y="641711"/>
            <a:chExt cx="7569524" cy="4437104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9689791" y="641711"/>
              <a:ext cx="7569524" cy="4437104"/>
              <a:chOff x="0" y="0"/>
              <a:chExt cx="10092698" cy="5916139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10092698" cy="5916139"/>
              </a:xfrm>
              <a:custGeom>
                <a:avLst/>
                <a:gdLst/>
                <a:ahLst/>
                <a:cxnLst/>
                <a:rect l="l" t="t" r="r" b="b"/>
                <a:pathLst>
                  <a:path w="1486253" h="871212" extrusionOk="0">
                    <a:moveTo>
                      <a:pt x="15342" y="0"/>
                    </a:moveTo>
                    <a:lnTo>
                      <a:pt x="1470911" y="0"/>
                    </a:lnTo>
                    <a:cubicBezTo>
                      <a:pt x="1474980" y="0"/>
                      <a:pt x="1478882" y="1616"/>
                      <a:pt x="1481759" y="4493"/>
                    </a:cubicBezTo>
                    <a:cubicBezTo>
                      <a:pt x="1484636" y="7371"/>
                      <a:pt x="1486253" y="11273"/>
                      <a:pt x="1486253" y="15342"/>
                    </a:cubicBezTo>
                    <a:lnTo>
                      <a:pt x="1486253" y="855870"/>
                    </a:lnTo>
                    <a:cubicBezTo>
                      <a:pt x="1486253" y="859939"/>
                      <a:pt x="1484636" y="863841"/>
                      <a:pt x="1481759" y="866718"/>
                    </a:cubicBezTo>
                    <a:cubicBezTo>
                      <a:pt x="1478882" y="869595"/>
                      <a:pt x="1474980" y="871212"/>
                      <a:pt x="1470911" y="871212"/>
                    </a:cubicBezTo>
                    <a:lnTo>
                      <a:pt x="15342" y="871212"/>
                    </a:lnTo>
                    <a:cubicBezTo>
                      <a:pt x="11273" y="871212"/>
                      <a:pt x="7371" y="869595"/>
                      <a:pt x="4493" y="866718"/>
                    </a:cubicBezTo>
                    <a:cubicBezTo>
                      <a:pt x="1616" y="863841"/>
                      <a:pt x="0" y="859939"/>
                      <a:pt x="0" y="855870"/>
                    </a:cubicBezTo>
                    <a:lnTo>
                      <a:pt x="0" y="15342"/>
                    </a:lnTo>
                    <a:cubicBezTo>
                      <a:pt x="0" y="11273"/>
                      <a:pt x="1616" y="7371"/>
                      <a:pt x="4493" y="4493"/>
                    </a:cubicBezTo>
                    <a:cubicBezTo>
                      <a:pt x="7371" y="1616"/>
                      <a:pt x="11273" y="0"/>
                      <a:pt x="15342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679" name="Google Shape;679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80" name="Google Shape;680;p14"/>
            <p:cNvGrpSpPr/>
            <p:nvPr/>
          </p:nvGrpSpPr>
          <p:grpSpPr>
            <a:xfrm>
              <a:off x="15928910" y="790519"/>
              <a:ext cx="968146" cy="213648"/>
              <a:chOff x="7679750" y="769122"/>
              <a:chExt cx="1015148" cy="22402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84" name="Google Shape;684;p14"/>
          <p:cNvGrpSpPr/>
          <p:nvPr/>
        </p:nvGrpSpPr>
        <p:grpSpPr>
          <a:xfrm>
            <a:off x="981644" y="481009"/>
            <a:ext cx="8162356" cy="9164279"/>
            <a:chOff x="981644" y="481009"/>
            <a:chExt cx="8162356" cy="9164279"/>
          </a:xfrm>
        </p:grpSpPr>
        <p:grpSp>
          <p:nvGrpSpPr>
            <p:cNvPr id="685" name="Google Shape;685;p14"/>
            <p:cNvGrpSpPr/>
            <p:nvPr/>
          </p:nvGrpSpPr>
          <p:grpSpPr>
            <a:xfrm>
              <a:off x="981644" y="481009"/>
              <a:ext cx="8162356" cy="9164279"/>
              <a:chOff x="0" y="-28575"/>
              <a:chExt cx="1451374" cy="1629529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0" y="0"/>
                <a:ext cx="1451374" cy="1600954"/>
              </a:xfrm>
              <a:custGeom>
                <a:avLst/>
                <a:gdLst/>
                <a:ahLst/>
                <a:cxnLst/>
                <a:rect l="l" t="t" r="r" b="b"/>
                <a:pathLst>
                  <a:path w="1451374" h="1600954" extrusionOk="0">
                    <a:moveTo>
                      <a:pt x="14227" y="0"/>
                    </a:moveTo>
                    <a:lnTo>
                      <a:pt x="1437147" y="0"/>
                    </a:lnTo>
                    <a:cubicBezTo>
                      <a:pt x="1440920" y="0"/>
                      <a:pt x="1444539" y="1499"/>
                      <a:pt x="1447207" y="4167"/>
                    </a:cubicBezTo>
                    <a:cubicBezTo>
                      <a:pt x="1449875" y="6835"/>
                      <a:pt x="1451374" y="10454"/>
                      <a:pt x="1451374" y="14227"/>
                    </a:cubicBezTo>
                    <a:lnTo>
                      <a:pt x="1451374" y="1586727"/>
                    </a:lnTo>
                    <a:cubicBezTo>
                      <a:pt x="1451374" y="1594585"/>
                      <a:pt x="1445004" y="1600954"/>
                      <a:pt x="1437147" y="1600954"/>
                    </a:cubicBezTo>
                    <a:lnTo>
                      <a:pt x="14227" y="1600954"/>
                    </a:lnTo>
                    <a:cubicBezTo>
                      <a:pt x="6370" y="1600954"/>
                      <a:pt x="0" y="1594585"/>
                      <a:pt x="0" y="1586727"/>
                    </a:cubicBezTo>
                    <a:lnTo>
                      <a:pt x="0" y="14227"/>
                    </a:lnTo>
                    <a:cubicBezTo>
                      <a:pt x="0" y="6370"/>
                      <a:pt x="6370" y="0"/>
                      <a:pt x="14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14"/>
            <p:cNvCxnSpPr/>
            <p:nvPr/>
          </p:nvCxnSpPr>
          <p:spPr>
            <a:xfrm>
              <a:off x="1028700" y="1117961"/>
              <a:ext cx="81153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9" name="Google Shape;689;p14"/>
            <p:cNvGrpSpPr/>
            <p:nvPr/>
          </p:nvGrpSpPr>
          <p:grpSpPr>
            <a:xfrm>
              <a:off x="7816135" y="790519"/>
              <a:ext cx="968146" cy="213648"/>
              <a:chOff x="7679750" y="769122"/>
              <a:chExt cx="1015148" cy="22402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93" name="Google Shape;693;p14"/>
          <p:cNvGrpSpPr/>
          <p:nvPr/>
        </p:nvGrpSpPr>
        <p:grpSpPr>
          <a:xfrm>
            <a:off x="9929189" y="2574248"/>
            <a:ext cx="3326655" cy="1890341"/>
            <a:chOff x="0" y="76200"/>
            <a:chExt cx="4435540" cy="2520455"/>
          </a:xfrm>
        </p:grpSpPr>
        <p:sp>
          <p:nvSpPr>
            <p:cNvPr id="694" name="Google Shape;694;p14"/>
            <p:cNvSpPr txBox="1"/>
            <p:nvPr/>
          </p:nvSpPr>
          <p:spPr>
            <a:xfrm>
              <a:off x="0" y="1611455"/>
              <a:ext cx="4435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the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featured statistic.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95" name="Google Shape;695;p14"/>
            <p:cNvSpPr txBox="1"/>
            <p:nvPr/>
          </p:nvSpPr>
          <p:spPr>
            <a:xfrm>
              <a:off x="0" y="76200"/>
              <a:ext cx="4435540" cy="1546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75%</a:t>
              </a:r>
              <a:endParaRPr lang="en-US" sz="8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696" name="Google Shape;696;p14"/>
          <p:cNvPicPr preferRelativeResize="0"/>
          <p:nvPr/>
        </p:nvPicPr>
        <p:blipFill rotWithShape="1">
          <a:blip r:embed="rId2"/>
          <a:srcRect l="13682" r="13682"/>
          <a:stretch>
            <a:fillRect/>
          </a:stretch>
        </p:blipFill>
        <p:spPr>
          <a:xfrm>
            <a:off x="13424196" y="1521575"/>
            <a:ext cx="3564357" cy="327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4"/>
          <p:cNvPicPr preferRelativeResize="0"/>
          <p:nvPr/>
        </p:nvPicPr>
        <p:blipFill rotWithShape="1">
          <a:blip r:embed="rId3"/>
          <a:srcRect t="32935" b="32935"/>
          <a:stretch>
            <a:fillRect/>
          </a:stretch>
        </p:blipFill>
        <p:spPr>
          <a:xfrm>
            <a:off x="1322874" y="1432855"/>
            <a:ext cx="7526951" cy="385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4"/>
          <p:cNvPicPr preferRelativeResize="0"/>
          <p:nvPr/>
        </p:nvPicPr>
        <p:blipFill rotWithShape="1">
          <a:blip r:embed="rId4"/>
          <a:srcRect l="2077" r="25286"/>
          <a:stretch>
            <a:fillRect/>
          </a:stretch>
        </p:blipFill>
        <p:spPr>
          <a:xfrm>
            <a:off x="13424196" y="6089479"/>
            <a:ext cx="3564357" cy="32714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Google Shape;699;p14"/>
          <p:cNvGrpSpPr/>
          <p:nvPr/>
        </p:nvGrpSpPr>
        <p:grpSpPr>
          <a:xfrm>
            <a:off x="2765135" y="5750156"/>
            <a:ext cx="3820116" cy="1312561"/>
            <a:chOff x="16351" y="0"/>
            <a:chExt cx="6571228" cy="2257821"/>
          </a:xfrm>
        </p:grpSpPr>
        <p:sp>
          <p:nvSpPr>
            <p:cNvPr id="700" name="Google Shape;700;p14"/>
            <p:cNvSpPr/>
            <p:nvPr/>
          </p:nvSpPr>
          <p:spPr>
            <a:xfrm>
              <a:off x="163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683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FFD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2" name="Google Shape;702;p14"/>
          <p:cNvGrpSpPr/>
          <p:nvPr/>
        </p:nvGrpSpPr>
        <p:grpSpPr>
          <a:xfrm>
            <a:off x="10577205" y="1299763"/>
            <a:ext cx="2030624" cy="1095177"/>
            <a:chOff x="0" y="-99899"/>
            <a:chExt cx="2540000" cy="1369899"/>
          </a:xfrm>
        </p:grpSpPr>
        <p:sp>
          <p:nvSpPr>
            <p:cNvPr id="703" name="Google Shape;703;p14"/>
            <p:cNvSpPr/>
            <p:nvPr/>
          </p:nvSpPr>
          <p:spPr>
            <a:xfrm>
              <a:off x="0" y="5667"/>
              <a:ext cx="2540000" cy="1264333"/>
            </a:xfrm>
            <a:custGeom>
              <a:avLst/>
              <a:gdLst/>
              <a:ahLst/>
              <a:cxnLst/>
              <a:rect l="l" t="t" r="r" b="b"/>
              <a:pathLst>
                <a:path w="2540000" h="1264333" extrusionOk="0">
                  <a:moveTo>
                    <a:pt x="0" y="1264333"/>
                  </a:moveTo>
                  <a:cubicBezTo>
                    <a:pt x="3127" y="565148"/>
                    <a:pt x="570808" y="0"/>
                    <a:pt x="1270000" y="0"/>
                  </a:cubicBezTo>
                  <a:cubicBezTo>
                    <a:pt x="1969192" y="0"/>
                    <a:pt x="2536873" y="565148"/>
                    <a:pt x="2540000" y="1264333"/>
                  </a:cubicBezTo>
                  <a:lnTo>
                    <a:pt x="2032000" y="1264333"/>
                  </a:lnTo>
                  <a:cubicBezTo>
                    <a:pt x="2030124" y="844822"/>
                    <a:pt x="1689515" y="505733"/>
                    <a:pt x="1270000" y="505733"/>
                  </a:cubicBezTo>
                  <a:cubicBezTo>
                    <a:pt x="850485" y="505733"/>
                    <a:pt x="509876" y="844822"/>
                    <a:pt x="508000" y="1264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0" y="-99899"/>
              <a:ext cx="2168026" cy="1369899"/>
            </a:xfrm>
            <a:custGeom>
              <a:avLst/>
              <a:gdLst/>
              <a:ahLst/>
              <a:cxnLst/>
              <a:rect l="l" t="t" r="r" b="b"/>
              <a:pathLst>
                <a:path w="2168026" h="1369899" extrusionOk="0">
                  <a:moveTo>
                    <a:pt x="0" y="1369899"/>
                  </a:moveTo>
                  <a:cubicBezTo>
                    <a:pt x="0" y="856232"/>
                    <a:pt x="309426" y="393144"/>
                    <a:pt x="783992" y="196572"/>
                  </a:cubicBezTo>
                  <a:cubicBezTo>
                    <a:pt x="1258559" y="0"/>
                    <a:pt x="1804808" y="108656"/>
                    <a:pt x="2168026" y="471873"/>
                  </a:cubicBezTo>
                  <a:lnTo>
                    <a:pt x="1808815" y="831084"/>
                  </a:lnTo>
                  <a:cubicBezTo>
                    <a:pt x="1590885" y="613153"/>
                    <a:pt x="1263135" y="547960"/>
                    <a:pt x="978395" y="665903"/>
                  </a:cubicBezTo>
                  <a:cubicBezTo>
                    <a:pt x="693655" y="783846"/>
                    <a:pt x="508000" y="1061699"/>
                    <a:pt x="508000" y="1369899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5" name="Google Shape;705;p14"/>
          <p:cNvGrpSpPr/>
          <p:nvPr/>
        </p:nvGrpSpPr>
        <p:grpSpPr>
          <a:xfrm>
            <a:off x="1773986" y="7310419"/>
            <a:ext cx="6577671" cy="1679077"/>
            <a:chOff x="0" y="95250"/>
            <a:chExt cx="8770228" cy="2238770"/>
          </a:xfrm>
        </p:grpSpPr>
        <p:sp>
          <p:nvSpPr>
            <p:cNvPr id="706" name="Google Shape;706;p14"/>
            <p:cNvSpPr txBox="1"/>
            <p:nvPr/>
          </p:nvSpPr>
          <p:spPr>
            <a:xfrm>
              <a:off x="0" y="95250"/>
              <a:ext cx="8770228" cy="1683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 out of 5</a:t>
              </a:r>
              <a:endParaRPr lang="en-US" sz="88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07" name="Google Shape;707;p14"/>
            <p:cNvSpPr txBox="1"/>
            <p:nvPr/>
          </p:nvSpPr>
          <p:spPr>
            <a:xfrm>
              <a:off x="0" y="1806335"/>
              <a:ext cx="8770228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the featured statistic.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708" name="Google Shape;708;p14"/>
          <p:cNvGrpSpPr/>
          <p:nvPr/>
        </p:nvGrpSpPr>
        <p:grpSpPr>
          <a:xfrm>
            <a:off x="9929189" y="6106354"/>
            <a:ext cx="3326625" cy="2835753"/>
            <a:chOff x="0" y="114300"/>
            <a:chExt cx="4435500" cy="3781004"/>
          </a:xfrm>
        </p:grpSpPr>
        <p:sp>
          <p:nvSpPr>
            <p:cNvPr id="709" name="Google Shape;709;p14"/>
            <p:cNvSpPr txBox="1"/>
            <p:nvPr/>
          </p:nvSpPr>
          <p:spPr>
            <a:xfrm>
              <a:off x="0" y="2910104"/>
              <a:ext cx="4435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the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featured statistic.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10" name="Google Shape;710;p14"/>
            <p:cNvSpPr txBox="1"/>
            <p:nvPr/>
          </p:nvSpPr>
          <p:spPr>
            <a:xfrm>
              <a:off x="515883" y="1812413"/>
              <a:ext cx="3403773" cy="968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million</a:t>
              </a:r>
              <a:endParaRPr lang="en-US" sz="5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711" name="Google Shape;711;p14"/>
            <p:cNvSpPr txBox="1"/>
            <p:nvPr/>
          </p:nvSpPr>
          <p:spPr>
            <a:xfrm>
              <a:off x="515883" y="114300"/>
              <a:ext cx="3403773" cy="2115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98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12</a:t>
              </a:r>
              <a:endParaRPr lang="en-US" sz="1098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15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717" name="Google Shape;717;p1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1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1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15"/>
          <p:cNvGrpSpPr/>
          <p:nvPr/>
        </p:nvGrpSpPr>
        <p:grpSpPr>
          <a:xfrm>
            <a:off x="982992" y="948218"/>
            <a:ext cx="13264627" cy="8646900"/>
            <a:chOff x="982992" y="948218"/>
            <a:chExt cx="13264627" cy="8646900"/>
          </a:xfrm>
        </p:grpSpPr>
        <p:grpSp>
          <p:nvGrpSpPr>
            <p:cNvPr id="722" name="Google Shape;722;p15"/>
            <p:cNvGrpSpPr/>
            <p:nvPr/>
          </p:nvGrpSpPr>
          <p:grpSpPr>
            <a:xfrm>
              <a:off x="982992" y="948218"/>
              <a:ext cx="13264627" cy="8646900"/>
              <a:chOff x="0" y="0"/>
              <a:chExt cx="17686169" cy="11529200"/>
            </a:xfrm>
          </p:grpSpPr>
          <p:grpSp>
            <p:nvGrpSpPr>
              <p:cNvPr id="723" name="Google Shape;723;p15"/>
              <p:cNvGrpSpPr/>
              <p:nvPr/>
            </p:nvGrpSpPr>
            <p:grpSpPr>
              <a:xfrm>
                <a:off x="454606" y="303737"/>
                <a:ext cx="17231563" cy="11225463"/>
                <a:chOff x="0" y="-28575"/>
                <a:chExt cx="2297999" cy="1497026"/>
              </a:xfrm>
            </p:grpSpPr>
            <p:sp>
              <p:nvSpPr>
                <p:cNvPr id="724" name="Google Shape;724;p15"/>
                <p:cNvSpPr/>
                <p:nvPr/>
              </p:nvSpPr>
              <p:spPr>
                <a:xfrm>
                  <a:off x="0" y="0"/>
                  <a:ext cx="2297999" cy="1468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999" h="1468451" extrusionOk="0">
                      <a:moveTo>
                        <a:pt x="8986" y="0"/>
                      </a:moveTo>
                      <a:lnTo>
                        <a:pt x="2289013" y="0"/>
                      </a:lnTo>
                      <a:cubicBezTo>
                        <a:pt x="2293976" y="0"/>
                        <a:pt x="2297999" y="4023"/>
                        <a:pt x="2297999" y="8986"/>
                      </a:cubicBezTo>
                      <a:lnTo>
                        <a:pt x="2297999" y="1459465"/>
                      </a:lnTo>
                      <a:cubicBezTo>
                        <a:pt x="2297999" y="1461848"/>
                        <a:pt x="2297052" y="1464134"/>
                        <a:pt x="2295367" y="1465819"/>
                      </a:cubicBezTo>
                      <a:cubicBezTo>
                        <a:pt x="2293682" y="1467504"/>
                        <a:pt x="2291396" y="1468451"/>
                        <a:pt x="2289013" y="1468451"/>
                      </a:cubicBezTo>
                      <a:lnTo>
                        <a:pt x="8986" y="1468451"/>
                      </a:lnTo>
                      <a:cubicBezTo>
                        <a:pt x="6603" y="1468451"/>
                        <a:pt x="4317" y="1467504"/>
                        <a:pt x="2632" y="1465819"/>
                      </a:cubicBezTo>
                      <a:cubicBezTo>
                        <a:pt x="947" y="1464134"/>
                        <a:pt x="0" y="1461848"/>
                        <a:pt x="0" y="1459465"/>
                      </a:cubicBezTo>
                      <a:lnTo>
                        <a:pt x="0" y="8986"/>
                      </a:lnTo>
                      <a:cubicBezTo>
                        <a:pt x="0" y="6603"/>
                        <a:pt x="947" y="4317"/>
                        <a:pt x="2632" y="2632"/>
                      </a:cubicBezTo>
                      <a:cubicBezTo>
                        <a:pt x="4317" y="947"/>
                        <a:pt x="6603" y="0"/>
                        <a:pt x="8986" y="0"/>
                      </a:cubicBezTo>
                      <a:close/>
                    </a:path>
                  </a:pathLst>
                </a:custGeom>
                <a:solidFill>
                  <a:srgbClr val="AC74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15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6" name="Google Shape;726;p15"/>
              <p:cNvSpPr/>
              <p:nvPr/>
            </p:nvSpPr>
            <p:spPr>
              <a:xfrm>
                <a:off x="0" y="0"/>
                <a:ext cx="17350931" cy="11149904"/>
              </a:xfrm>
              <a:custGeom>
                <a:avLst/>
                <a:gdLst/>
                <a:ahLst/>
                <a:cxnLst/>
                <a:rect l="l" t="t" r="r" b="b"/>
                <a:pathLst>
                  <a:path w="2137667" h="1373689" extrusionOk="0">
                    <a:moveTo>
                      <a:pt x="8924" y="0"/>
                    </a:moveTo>
                    <a:lnTo>
                      <a:pt x="2128743" y="0"/>
                    </a:lnTo>
                    <a:cubicBezTo>
                      <a:pt x="2133672" y="0"/>
                      <a:pt x="2137667" y="3995"/>
                      <a:pt x="2137667" y="8924"/>
                    </a:cubicBezTo>
                    <a:lnTo>
                      <a:pt x="2137667" y="1364765"/>
                    </a:lnTo>
                    <a:cubicBezTo>
                      <a:pt x="2137667" y="1369694"/>
                      <a:pt x="2133672" y="1373689"/>
                      <a:pt x="2128743" y="1373689"/>
                    </a:cubicBezTo>
                    <a:lnTo>
                      <a:pt x="8924" y="1373689"/>
                    </a:lnTo>
                    <a:cubicBezTo>
                      <a:pt x="3995" y="1373689"/>
                      <a:pt x="0" y="1369694"/>
                      <a:pt x="0" y="1364765"/>
                    </a:cubicBezTo>
                    <a:lnTo>
                      <a:pt x="0" y="8924"/>
                    </a:lnTo>
                    <a:cubicBezTo>
                      <a:pt x="0" y="3995"/>
                      <a:pt x="3995" y="0"/>
                      <a:pt x="8924" y="0"/>
                    </a:cubicBezTo>
                    <a:close/>
                  </a:path>
                </a:pathLst>
              </a:custGeom>
              <a:solidFill>
                <a:srgbClr val="F4FFB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727" name="Google Shape;727;p15"/>
              <p:cNvCxnSpPr/>
              <p:nvPr/>
            </p:nvCxnSpPr>
            <p:spPr>
              <a:xfrm>
                <a:off x="0" y="1224783"/>
                <a:ext cx="17350931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8" name="Google Shape;728;p15"/>
              <p:cNvCxnSpPr/>
              <p:nvPr/>
            </p:nvCxnSpPr>
            <p:spPr>
              <a:xfrm rot="2700000">
                <a:off x="15810438" y="618466"/>
                <a:ext cx="966744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9" name="Google Shape;729;p15"/>
              <p:cNvCxnSpPr/>
              <p:nvPr/>
            </p:nvCxnSpPr>
            <p:spPr>
              <a:xfrm rot="8100000">
                <a:off x="15810438" y="618466"/>
                <a:ext cx="966744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30" name="Google Shape;730;p15"/>
            <p:cNvGrpSpPr/>
            <p:nvPr/>
          </p:nvGrpSpPr>
          <p:grpSpPr>
            <a:xfrm>
              <a:off x="1026275" y="1902450"/>
              <a:ext cx="12918829" cy="7374466"/>
              <a:chOff x="0" y="0"/>
              <a:chExt cx="17131454" cy="9724998"/>
            </a:xfrm>
          </p:grpSpPr>
          <p:sp>
            <p:nvSpPr>
              <p:cNvPr id="731" name="Google Shape;731;p15"/>
              <p:cNvSpPr/>
              <p:nvPr/>
            </p:nvSpPr>
            <p:spPr>
              <a:xfrm>
                <a:off x="0" y="0"/>
                <a:ext cx="17131454" cy="9724998"/>
              </a:xfrm>
              <a:custGeom>
                <a:avLst/>
                <a:gdLst/>
                <a:ahLst/>
                <a:cxnLst/>
                <a:rect l="l" t="t" r="r" b="b"/>
                <a:pathLst>
                  <a:path w="3383991" h="1920987" extrusionOk="0">
                    <a:moveTo>
                      <a:pt x="0" y="0"/>
                    </a:moveTo>
                    <a:lnTo>
                      <a:pt x="3383991" y="0"/>
                    </a:lnTo>
                    <a:lnTo>
                      <a:pt x="3383991" y="1920987"/>
                    </a:lnTo>
                    <a:lnTo>
                      <a:pt x="0" y="19209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32" name="Google Shape;732;p15"/>
              <p:cNvSpPr/>
              <p:nvPr/>
            </p:nvSpPr>
            <p:spPr>
              <a:xfrm>
                <a:off x="661616" y="700745"/>
                <a:ext cx="15826158" cy="8388703"/>
              </a:xfrm>
              <a:custGeom>
                <a:avLst/>
                <a:gdLst/>
                <a:ahLst/>
                <a:cxnLst/>
                <a:rect l="l" t="t" r="r" b="b"/>
                <a:pathLst>
                  <a:path w="3147918" h="1671889" extrusionOk="0">
                    <a:moveTo>
                      <a:pt x="0" y="0"/>
                    </a:moveTo>
                    <a:lnTo>
                      <a:pt x="3147918" y="0"/>
                    </a:lnTo>
                    <a:lnTo>
                      <a:pt x="3147918" y="1671889"/>
                    </a:lnTo>
                    <a:lnTo>
                      <a:pt x="0" y="16718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sp>
        <p:nvSpPr>
          <p:cNvPr id="733" name="Google Shape;733;p15"/>
          <p:cNvSpPr txBox="1"/>
          <p:nvPr/>
        </p:nvSpPr>
        <p:spPr>
          <a:xfrm>
            <a:off x="2521868" y="1157183"/>
            <a:ext cx="9935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Your Big Topic or Idea</a:t>
            </a:r>
            <a:endParaRPr lang="en-US" sz="3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34" name="Google Shape;734;p15"/>
          <p:cNvPicPr preferRelativeResize="0"/>
          <p:nvPr/>
        </p:nvPicPr>
        <p:blipFill rotWithShape="1">
          <a:blip r:embed="rId2"/>
          <a:srcRect t="10619" b="10619"/>
          <a:stretch>
            <a:fillRect/>
          </a:stretch>
        </p:blipFill>
        <p:spPr>
          <a:xfrm>
            <a:off x="1553600" y="2470350"/>
            <a:ext cx="11871998" cy="62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15"/>
          <p:cNvGrpSpPr/>
          <p:nvPr/>
        </p:nvGrpSpPr>
        <p:grpSpPr>
          <a:xfrm>
            <a:off x="11173962" y="2895131"/>
            <a:ext cx="8501390" cy="7783895"/>
            <a:chOff x="0" y="-231936"/>
            <a:chExt cx="11335187" cy="10378527"/>
          </a:xfrm>
        </p:grpSpPr>
        <p:grpSp>
          <p:nvGrpSpPr>
            <p:cNvPr id="736" name="Google Shape;736;p15"/>
            <p:cNvGrpSpPr/>
            <p:nvPr/>
          </p:nvGrpSpPr>
          <p:grpSpPr>
            <a:xfrm>
              <a:off x="0" y="581484"/>
              <a:ext cx="9777905" cy="6829236"/>
              <a:chOff x="0" y="-28575"/>
              <a:chExt cx="1204656" cy="841375"/>
            </a:xfrm>
          </p:grpSpPr>
          <p:sp>
            <p:nvSpPr>
              <p:cNvPr id="737" name="Google Shape;737;p15"/>
              <p:cNvSpPr/>
              <p:nvPr/>
            </p:nvSpPr>
            <p:spPr>
              <a:xfrm>
                <a:off x="0" y="0"/>
                <a:ext cx="1204656" cy="690368"/>
              </a:xfrm>
              <a:custGeom>
                <a:avLst/>
                <a:gdLst/>
                <a:ahLst/>
                <a:cxnLst/>
                <a:rect l="l" t="t" r="r" b="b"/>
                <a:pathLst>
                  <a:path w="1204656" h="690368" extrusionOk="0">
                    <a:moveTo>
                      <a:pt x="15836" y="0"/>
                    </a:moveTo>
                    <a:lnTo>
                      <a:pt x="1188821" y="0"/>
                    </a:lnTo>
                    <a:cubicBezTo>
                      <a:pt x="1197566" y="0"/>
                      <a:pt x="1204656" y="7090"/>
                      <a:pt x="1204656" y="15836"/>
                    </a:cubicBezTo>
                    <a:lnTo>
                      <a:pt x="1204656" y="674532"/>
                    </a:lnTo>
                    <a:cubicBezTo>
                      <a:pt x="1204656" y="683278"/>
                      <a:pt x="1197566" y="690368"/>
                      <a:pt x="1188821" y="690368"/>
                    </a:cubicBezTo>
                    <a:lnTo>
                      <a:pt x="15836" y="690368"/>
                    </a:lnTo>
                    <a:cubicBezTo>
                      <a:pt x="7090" y="690368"/>
                      <a:pt x="0" y="683278"/>
                      <a:pt x="0" y="674532"/>
                    </a:cubicBezTo>
                    <a:lnTo>
                      <a:pt x="0" y="15836"/>
                    </a:lnTo>
                    <a:cubicBezTo>
                      <a:pt x="0" y="7090"/>
                      <a:pt x="7090" y="0"/>
                      <a:pt x="15836" y="0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5"/>
            <p:cNvGrpSpPr/>
            <p:nvPr/>
          </p:nvGrpSpPr>
          <p:grpSpPr>
            <a:xfrm>
              <a:off x="0" y="-231936"/>
              <a:ext cx="9777905" cy="6829241"/>
              <a:chOff x="0" y="-28575"/>
              <a:chExt cx="1204656" cy="841375"/>
            </a:xfrm>
          </p:grpSpPr>
          <p:sp>
            <p:nvSpPr>
              <p:cNvPr id="740" name="Google Shape;740;p15"/>
              <p:cNvSpPr/>
              <p:nvPr/>
            </p:nvSpPr>
            <p:spPr>
              <a:xfrm>
                <a:off x="0" y="0"/>
                <a:ext cx="1204656" cy="749515"/>
              </a:xfrm>
              <a:custGeom>
                <a:avLst/>
                <a:gdLst/>
                <a:ahLst/>
                <a:cxnLst/>
                <a:rect l="l" t="t" r="r" b="b"/>
                <a:pathLst>
                  <a:path w="1204656" h="749515" extrusionOk="0">
                    <a:moveTo>
                      <a:pt x="15836" y="0"/>
                    </a:moveTo>
                    <a:lnTo>
                      <a:pt x="1188821" y="0"/>
                    </a:lnTo>
                    <a:cubicBezTo>
                      <a:pt x="1197566" y="0"/>
                      <a:pt x="1204656" y="7090"/>
                      <a:pt x="1204656" y="15836"/>
                    </a:cubicBezTo>
                    <a:lnTo>
                      <a:pt x="1204656" y="733680"/>
                    </a:lnTo>
                    <a:cubicBezTo>
                      <a:pt x="1204656" y="742425"/>
                      <a:pt x="1197566" y="749515"/>
                      <a:pt x="1188821" y="749515"/>
                    </a:cubicBezTo>
                    <a:lnTo>
                      <a:pt x="15836" y="749515"/>
                    </a:lnTo>
                    <a:cubicBezTo>
                      <a:pt x="7090" y="749515"/>
                      <a:pt x="0" y="742425"/>
                      <a:pt x="0" y="733680"/>
                    </a:cubicBezTo>
                    <a:lnTo>
                      <a:pt x="0" y="15836"/>
                    </a:lnTo>
                    <a:cubicBezTo>
                      <a:pt x="0" y="7090"/>
                      <a:pt x="7090" y="0"/>
                      <a:pt x="15836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1" name="Google Shape;741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2" name="Google Shape;742;p15"/>
            <p:cNvSpPr/>
            <p:nvPr/>
          </p:nvSpPr>
          <p:spPr>
            <a:xfrm>
              <a:off x="50517" y="1205523"/>
              <a:ext cx="9705522" cy="4829781"/>
            </a:xfrm>
            <a:custGeom>
              <a:avLst/>
              <a:gdLst/>
              <a:ahLst/>
              <a:cxnLst/>
              <a:rect l="l" t="t" r="r" b="b"/>
              <a:pathLst>
                <a:path w="1853083" h="933291" extrusionOk="0">
                  <a:moveTo>
                    <a:pt x="0" y="0"/>
                  </a:moveTo>
                  <a:lnTo>
                    <a:pt x="1853083" y="0"/>
                  </a:lnTo>
                  <a:lnTo>
                    <a:pt x="1853083" y="933291"/>
                  </a:lnTo>
                  <a:lnTo>
                    <a:pt x="0" y="933291"/>
                  </a:lnTo>
                  <a:close/>
                </a:path>
              </a:pathLst>
            </a:custGeom>
            <a:solidFill>
              <a:srgbClr val="DDFAE2"/>
            </a:solidFill>
            <a:ln>
              <a:noFill/>
            </a:ln>
          </p:spPr>
        </p:sp>
        <p:grpSp>
          <p:nvGrpSpPr>
            <p:cNvPr id="743" name="Google Shape;743;p15"/>
            <p:cNvGrpSpPr/>
            <p:nvPr/>
          </p:nvGrpSpPr>
          <p:grpSpPr>
            <a:xfrm>
              <a:off x="480086" y="3317346"/>
              <a:ext cx="9321787" cy="6829244"/>
              <a:chOff x="0" y="-28575"/>
              <a:chExt cx="1148462" cy="841375"/>
            </a:xfrm>
          </p:grpSpPr>
          <p:sp>
            <p:nvSpPr>
              <p:cNvPr id="744" name="Google Shape;744;p15"/>
              <p:cNvSpPr/>
              <p:nvPr/>
            </p:nvSpPr>
            <p:spPr>
              <a:xfrm>
                <a:off x="0" y="0"/>
                <a:ext cx="1148462" cy="74268"/>
              </a:xfrm>
              <a:custGeom>
                <a:avLst/>
                <a:gdLst/>
                <a:ahLst/>
                <a:cxnLst/>
                <a:rect l="l" t="t" r="r" b="b"/>
                <a:pathLst>
                  <a:path w="1148462" h="74268" extrusionOk="0">
                    <a:moveTo>
                      <a:pt x="0" y="0"/>
                    </a:moveTo>
                    <a:lnTo>
                      <a:pt x="1148462" y="0"/>
                    </a:lnTo>
                    <a:lnTo>
                      <a:pt x="1148462" y="74268"/>
                    </a:lnTo>
                    <a:lnTo>
                      <a:pt x="0" y="74268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745" name="Google Shape;745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46" name="Google Shape;746;p15"/>
            <p:cNvCxnSpPr/>
            <p:nvPr/>
          </p:nvCxnSpPr>
          <p:spPr>
            <a:xfrm>
              <a:off x="0" y="1156320"/>
              <a:ext cx="98076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7" name="Google Shape;747;p15"/>
            <p:cNvSpPr/>
            <p:nvPr/>
          </p:nvSpPr>
          <p:spPr>
            <a:xfrm>
              <a:off x="504789" y="463535"/>
              <a:ext cx="360082" cy="361696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1141433" y="463535"/>
              <a:ext cx="360082" cy="361696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1778077" y="463535"/>
              <a:ext cx="360082" cy="361696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0" name="Google Shape;750;p15"/>
            <p:cNvGrpSpPr/>
            <p:nvPr/>
          </p:nvGrpSpPr>
          <p:grpSpPr>
            <a:xfrm>
              <a:off x="674335" y="3558754"/>
              <a:ext cx="4114739" cy="4259425"/>
              <a:chOff x="0" y="-28575"/>
              <a:chExt cx="812800" cy="841375"/>
            </a:xfrm>
          </p:grpSpPr>
          <p:sp>
            <p:nvSpPr>
              <p:cNvPr id="751" name="Google Shape;751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52" name="Google Shape;752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5"/>
            <p:cNvGrpSpPr/>
            <p:nvPr/>
          </p:nvGrpSpPr>
          <p:grpSpPr>
            <a:xfrm>
              <a:off x="2931615" y="3558754"/>
              <a:ext cx="4114739" cy="4259425"/>
              <a:chOff x="0" y="-28575"/>
              <a:chExt cx="812800" cy="841375"/>
            </a:xfrm>
          </p:grpSpPr>
          <p:sp>
            <p:nvSpPr>
              <p:cNvPr id="754" name="Google Shape;754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55" name="Google Shape;755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15"/>
            <p:cNvGrpSpPr/>
            <p:nvPr/>
          </p:nvGrpSpPr>
          <p:grpSpPr>
            <a:xfrm>
              <a:off x="900063" y="3558754"/>
              <a:ext cx="4114739" cy="4259425"/>
              <a:chOff x="0" y="-28575"/>
              <a:chExt cx="812800" cy="841375"/>
            </a:xfrm>
          </p:grpSpPr>
          <p:sp>
            <p:nvSpPr>
              <p:cNvPr id="757" name="Google Shape;757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58" name="Google Shape;758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9" name="Google Shape;759;p15"/>
            <p:cNvGrpSpPr/>
            <p:nvPr/>
          </p:nvGrpSpPr>
          <p:grpSpPr>
            <a:xfrm>
              <a:off x="3157343" y="3558754"/>
              <a:ext cx="4114739" cy="4259425"/>
              <a:chOff x="0" y="-28575"/>
              <a:chExt cx="812800" cy="841375"/>
            </a:xfrm>
          </p:grpSpPr>
          <p:sp>
            <p:nvSpPr>
              <p:cNvPr id="760" name="Google Shape;760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61" name="Google Shape;761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5"/>
            <p:cNvGrpSpPr/>
            <p:nvPr/>
          </p:nvGrpSpPr>
          <p:grpSpPr>
            <a:xfrm>
              <a:off x="1125791" y="3558754"/>
              <a:ext cx="4114739" cy="4259425"/>
              <a:chOff x="0" y="-28575"/>
              <a:chExt cx="812800" cy="841375"/>
            </a:xfrm>
          </p:grpSpPr>
          <p:sp>
            <p:nvSpPr>
              <p:cNvPr id="763" name="Google Shape;763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64" name="Google Shape;764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5"/>
            <p:cNvGrpSpPr/>
            <p:nvPr/>
          </p:nvGrpSpPr>
          <p:grpSpPr>
            <a:xfrm>
              <a:off x="3383071" y="3558754"/>
              <a:ext cx="4114739" cy="4259425"/>
              <a:chOff x="0" y="-28575"/>
              <a:chExt cx="812800" cy="841375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1351519" y="3558754"/>
              <a:ext cx="4114739" cy="4259425"/>
              <a:chOff x="0" y="-28575"/>
              <a:chExt cx="812800" cy="841375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3608799" y="3558754"/>
              <a:ext cx="4114739" cy="4259425"/>
              <a:chOff x="0" y="-28575"/>
              <a:chExt cx="812800" cy="841375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1577247" y="3558754"/>
              <a:ext cx="4114739" cy="4259425"/>
              <a:chOff x="0" y="-28575"/>
              <a:chExt cx="812800" cy="841375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3834527" y="3558754"/>
              <a:ext cx="4114739" cy="4259425"/>
              <a:chOff x="0" y="-28575"/>
              <a:chExt cx="812800" cy="841375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1802975" y="3558754"/>
              <a:ext cx="4114739" cy="4259425"/>
              <a:chOff x="0" y="-28575"/>
              <a:chExt cx="812800" cy="841375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2028703" y="3558754"/>
              <a:ext cx="4114739" cy="4259425"/>
              <a:chOff x="0" y="-28575"/>
              <a:chExt cx="812800" cy="841375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2254431" y="3558754"/>
              <a:ext cx="4114739" cy="4259425"/>
              <a:chOff x="0" y="-28575"/>
              <a:chExt cx="812800" cy="841375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2480159" y="3558754"/>
              <a:ext cx="4114739" cy="4259425"/>
              <a:chOff x="0" y="-28575"/>
              <a:chExt cx="812800" cy="841375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15"/>
            <p:cNvGrpSpPr/>
            <p:nvPr/>
          </p:nvGrpSpPr>
          <p:grpSpPr>
            <a:xfrm>
              <a:off x="2705887" y="3558754"/>
              <a:ext cx="4114739" cy="4259425"/>
              <a:chOff x="0" y="-28575"/>
              <a:chExt cx="812800" cy="841375"/>
            </a:xfrm>
          </p:grpSpPr>
          <p:sp>
            <p:nvSpPr>
              <p:cNvPr id="793" name="Google Shape;793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94" name="Google Shape;794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15"/>
            <p:cNvGrpSpPr/>
            <p:nvPr/>
          </p:nvGrpSpPr>
          <p:grpSpPr>
            <a:xfrm>
              <a:off x="4060256" y="3558754"/>
              <a:ext cx="4114739" cy="4259425"/>
              <a:chOff x="0" y="-28575"/>
              <a:chExt cx="812800" cy="841375"/>
            </a:xfrm>
          </p:grpSpPr>
          <p:sp>
            <p:nvSpPr>
              <p:cNvPr id="796" name="Google Shape;796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797" name="Google Shape;797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15"/>
            <p:cNvGrpSpPr/>
            <p:nvPr/>
          </p:nvGrpSpPr>
          <p:grpSpPr>
            <a:xfrm>
              <a:off x="6317536" y="3558754"/>
              <a:ext cx="4114739" cy="4259425"/>
              <a:chOff x="0" y="-28575"/>
              <a:chExt cx="812800" cy="841375"/>
            </a:xfrm>
          </p:grpSpPr>
          <p:sp>
            <p:nvSpPr>
              <p:cNvPr id="799" name="Google Shape;799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00" name="Google Shape;800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15"/>
            <p:cNvGrpSpPr/>
            <p:nvPr/>
          </p:nvGrpSpPr>
          <p:grpSpPr>
            <a:xfrm>
              <a:off x="4285984" y="3558754"/>
              <a:ext cx="4114739" cy="4259425"/>
              <a:chOff x="0" y="-28575"/>
              <a:chExt cx="812800" cy="841375"/>
            </a:xfrm>
          </p:grpSpPr>
          <p:sp>
            <p:nvSpPr>
              <p:cNvPr id="802" name="Google Shape;802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03" name="Google Shape;803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15"/>
            <p:cNvGrpSpPr/>
            <p:nvPr/>
          </p:nvGrpSpPr>
          <p:grpSpPr>
            <a:xfrm>
              <a:off x="6543264" y="3558754"/>
              <a:ext cx="4114739" cy="4259425"/>
              <a:chOff x="0" y="-28575"/>
              <a:chExt cx="812800" cy="841375"/>
            </a:xfrm>
          </p:grpSpPr>
          <p:sp>
            <p:nvSpPr>
              <p:cNvPr id="805" name="Google Shape;805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06" name="Google Shape;806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15"/>
            <p:cNvGrpSpPr/>
            <p:nvPr/>
          </p:nvGrpSpPr>
          <p:grpSpPr>
            <a:xfrm>
              <a:off x="4511712" y="3558754"/>
              <a:ext cx="4114739" cy="4259425"/>
              <a:chOff x="0" y="-28575"/>
              <a:chExt cx="812800" cy="841375"/>
            </a:xfrm>
          </p:grpSpPr>
          <p:sp>
            <p:nvSpPr>
              <p:cNvPr id="808" name="Google Shape;808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09" name="Google Shape;809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15"/>
            <p:cNvGrpSpPr/>
            <p:nvPr/>
          </p:nvGrpSpPr>
          <p:grpSpPr>
            <a:xfrm>
              <a:off x="6768992" y="3558754"/>
              <a:ext cx="4114739" cy="4259425"/>
              <a:chOff x="0" y="-28575"/>
              <a:chExt cx="812800" cy="841375"/>
            </a:xfrm>
          </p:grpSpPr>
          <p:sp>
            <p:nvSpPr>
              <p:cNvPr id="811" name="Google Shape;811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12" name="Google Shape;812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15"/>
            <p:cNvGrpSpPr/>
            <p:nvPr/>
          </p:nvGrpSpPr>
          <p:grpSpPr>
            <a:xfrm>
              <a:off x="4737440" y="3558754"/>
              <a:ext cx="4114739" cy="4259425"/>
              <a:chOff x="0" y="-28575"/>
              <a:chExt cx="812800" cy="841375"/>
            </a:xfrm>
          </p:grpSpPr>
          <p:sp>
            <p:nvSpPr>
              <p:cNvPr id="814" name="Google Shape;814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15" name="Google Shape;815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15"/>
            <p:cNvGrpSpPr/>
            <p:nvPr/>
          </p:nvGrpSpPr>
          <p:grpSpPr>
            <a:xfrm>
              <a:off x="6994720" y="3558754"/>
              <a:ext cx="4114739" cy="4259425"/>
              <a:chOff x="0" y="-28575"/>
              <a:chExt cx="812800" cy="841375"/>
            </a:xfrm>
          </p:grpSpPr>
          <p:sp>
            <p:nvSpPr>
              <p:cNvPr id="817" name="Google Shape;817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18" name="Google Shape;818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15"/>
            <p:cNvGrpSpPr/>
            <p:nvPr/>
          </p:nvGrpSpPr>
          <p:grpSpPr>
            <a:xfrm>
              <a:off x="4963168" y="3558754"/>
              <a:ext cx="4114739" cy="4259425"/>
              <a:chOff x="0" y="-28575"/>
              <a:chExt cx="812800" cy="841375"/>
            </a:xfrm>
          </p:grpSpPr>
          <p:sp>
            <p:nvSpPr>
              <p:cNvPr id="820" name="Google Shape;820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21" name="Google Shape;821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15"/>
            <p:cNvGrpSpPr/>
            <p:nvPr/>
          </p:nvGrpSpPr>
          <p:grpSpPr>
            <a:xfrm>
              <a:off x="7220448" y="3558754"/>
              <a:ext cx="4114739" cy="4259425"/>
              <a:chOff x="0" y="-28575"/>
              <a:chExt cx="812800" cy="841375"/>
            </a:xfrm>
          </p:grpSpPr>
          <p:sp>
            <p:nvSpPr>
              <p:cNvPr id="823" name="Google Shape;823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24" name="Google Shape;824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15"/>
            <p:cNvGrpSpPr/>
            <p:nvPr/>
          </p:nvGrpSpPr>
          <p:grpSpPr>
            <a:xfrm>
              <a:off x="5188896" y="3558754"/>
              <a:ext cx="4114739" cy="4259425"/>
              <a:chOff x="0" y="-28575"/>
              <a:chExt cx="812800" cy="841375"/>
            </a:xfrm>
          </p:grpSpPr>
          <p:sp>
            <p:nvSpPr>
              <p:cNvPr id="826" name="Google Shape;826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27" name="Google Shape;827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15"/>
            <p:cNvGrpSpPr/>
            <p:nvPr/>
          </p:nvGrpSpPr>
          <p:grpSpPr>
            <a:xfrm>
              <a:off x="5414624" y="3558754"/>
              <a:ext cx="4114739" cy="4259425"/>
              <a:chOff x="0" y="-28575"/>
              <a:chExt cx="812800" cy="841375"/>
            </a:xfrm>
          </p:grpSpPr>
          <p:sp>
            <p:nvSpPr>
              <p:cNvPr id="829" name="Google Shape;829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30" name="Google Shape;830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15"/>
            <p:cNvGrpSpPr/>
            <p:nvPr/>
          </p:nvGrpSpPr>
          <p:grpSpPr>
            <a:xfrm>
              <a:off x="5640352" y="3558754"/>
              <a:ext cx="4114739" cy="4259425"/>
              <a:chOff x="0" y="-28575"/>
              <a:chExt cx="812800" cy="841375"/>
            </a:xfrm>
          </p:grpSpPr>
          <p:sp>
            <p:nvSpPr>
              <p:cNvPr id="832" name="Google Shape;832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33" name="Google Shape;833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15"/>
            <p:cNvGrpSpPr/>
            <p:nvPr/>
          </p:nvGrpSpPr>
          <p:grpSpPr>
            <a:xfrm>
              <a:off x="5866080" y="3558754"/>
              <a:ext cx="4114739" cy="4259425"/>
              <a:chOff x="0" y="-28575"/>
              <a:chExt cx="812800" cy="841375"/>
            </a:xfrm>
          </p:grpSpPr>
          <p:sp>
            <p:nvSpPr>
              <p:cNvPr id="835" name="Google Shape;835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36" name="Google Shape;836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15"/>
            <p:cNvGrpSpPr/>
            <p:nvPr/>
          </p:nvGrpSpPr>
          <p:grpSpPr>
            <a:xfrm>
              <a:off x="6091808" y="3558754"/>
              <a:ext cx="4114739" cy="4259425"/>
              <a:chOff x="0" y="-28575"/>
              <a:chExt cx="812800" cy="841375"/>
            </a:xfrm>
          </p:grpSpPr>
          <p:sp>
            <p:nvSpPr>
              <p:cNvPr id="838" name="Google Shape;838;p15"/>
              <p:cNvSpPr/>
              <p:nvPr/>
            </p:nvSpPr>
            <p:spPr>
              <a:xfrm>
                <a:off x="0" y="0"/>
                <a:ext cx="27489" cy="58184"/>
              </a:xfrm>
              <a:custGeom>
                <a:avLst/>
                <a:gdLst/>
                <a:ahLst/>
                <a:cxnLst/>
                <a:rect l="l" t="t" r="r" b="b"/>
                <a:pathLst>
                  <a:path w="27489" h="58184" extrusionOk="0">
                    <a:moveTo>
                      <a:pt x="0" y="0"/>
                    </a:moveTo>
                    <a:lnTo>
                      <a:pt x="27489" y="0"/>
                    </a:lnTo>
                    <a:lnTo>
                      <a:pt x="27489" y="58184"/>
                    </a:lnTo>
                    <a:lnTo>
                      <a:pt x="0" y="58184"/>
                    </a:ln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</p:sp>
          <p:sp>
            <p:nvSpPr>
              <p:cNvPr id="839" name="Google Shape;839;p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0" name="Google Shape;840;p15"/>
          <p:cNvSpPr txBox="1"/>
          <p:nvPr/>
        </p:nvSpPr>
        <p:spPr>
          <a:xfrm>
            <a:off x="11679713" y="5080175"/>
            <a:ext cx="6071671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16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846" name="Google Shape;846;p1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1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1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1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0" name="Google Shape;850;p16"/>
          <p:cNvGrpSpPr/>
          <p:nvPr/>
        </p:nvGrpSpPr>
        <p:grpSpPr>
          <a:xfrm>
            <a:off x="1028700" y="1823556"/>
            <a:ext cx="7333464" cy="6117624"/>
            <a:chOff x="1028700" y="1823556"/>
            <a:chExt cx="7333464" cy="6117624"/>
          </a:xfrm>
        </p:grpSpPr>
        <p:grpSp>
          <p:nvGrpSpPr>
            <p:cNvPr id="851" name="Google Shape;851;p16"/>
            <p:cNvGrpSpPr/>
            <p:nvPr/>
          </p:nvGrpSpPr>
          <p:grpSpPr>
            <a:xfrm>
              <a:off x="1028700" y="1823556"/>
              <a:ext cx="7333464" cy="6117624"/>
              <a:chOff x="1028700" y="1823556"/>
              <a:chExt cx="7333464" cy="6117624"/>
            </a:xfrm>
          </p:grpSpPr>
          <p:sp>
            <p:nvSpPr>
              <p:cNvPr id="852" name="Google Shape;852;p16"/>
              <p:cNvSpPr/>
              <p:nvPr/>
            </p:nvSpPr>
            <p:spPr>
              <a:xfrm>
                <a:off x="1028700" y="1823556"/>
                <a:ext cx="7333464" cy="6117624"/>
              </a:xfrm>
              <a:custGeom>
                <a:avLst/>
                <a:gdLst/>
                <a:ahLst/>
                <a:cxnLst/>
                <a:rect l="l" t="t" r="r" b="b"/>
                <a:pathLst>
                  <a:path w="1204656" h="1004932" extrusionOk="0">
                    <a:moveTo>
                      <a:pt x="15836" y="0"/>
                    </a:moveTo>
                    <a:lnTo>
                      <a:pt x="1188821" y="0"/>
                    </a:lnTo>
                    <a:cubicBezTo>
                      <a:pt x="1197566" y="0"/>
                      <a:pt x="1204656" y="7090"/>
                      <a:pt x="1204656" y="15836"/>
                    </a:cubicBezTo>
                    <a:lnTo>
                      <a:pt x="1204656" y="989097"/>
                    </a:lnTo>
                    <a:cubicBezTo>
                      <a:pt x="1204656" y="997842"/>
                      <a:pt x="1197566" y="1004932"/>
                      <a:pt x="1188821" y="1004932"/>
                    </a:cubicBezTo>
                    <a:lnTo>
                      <a:pt x="15836" y="1004932"/>
                    </a:lnTo>
                    <a:cubicBezTo>
                      <a:pt x="7090" y="1004932"/>
                      <a:pt x="0" y="997842"/>
                      <a:pt x="0" y="989097"/>
                    </a:cubicBezTo>
                    <a:lnTo>
                      <a:pt x="0" y="15836"/>
                    </a:lnTo>
                    <a:cubicBezTo>
                      <a:pt x="0" y="7090"/>
                      <a:pt x="7090" y="0"/>
                      <a:pt x="15836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53" name="Google Shape;853;p16"/>
              <p:cNvGrpSpPr/>
              <p:nvPr/>
            </p:nvGrpSpPr>
            <p:grpSpPr>
              <a:xfrm>
                <a:off x="1068850" y="2499399"/>
                <a:ext cx="7257363" cy="5397206"/>
                <a:chOff x="0" y="-28575"/>
                <a:chExt cx="1890529" cy="1421477"/>
              </a:xfrm>
            </p:grpSpPr>
            <p:sp>
              <p:nvSpPr>
                <p:cNvPr id="854" name="Google Shape;854;p16"/>
                <p:cNvSpPr/>
                <p:nvPr/>
              </p:nvSpPr>
              <p:spPr>
                <a:xfrm>
                  <a:off x="0" y="-9520"/>
                  <a:ext cx="1890529" cy="1402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529" h="1385108" extrusionOk="0">
                      <a:moveTo>
                        <a:pt x="0" y="0"/>
                      </a:moveTo>
                      <a:lnTo>
                        <a:pt x="1890529" y="0"/>
                      </a:lnTo>
                      <a:lnTo>
                        <a:pt x="1890529" y="1385108"/>
                      </a:lnTo>
                      <a:lnTo>
                        <a:pt x="0" y="1385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</p:sp>
            <p:sp>
              <p:nvSpPr>
                <p:cNvPr id="855" name="Google Shape;855;p16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56" name="Google Shape;856;p16"/>
              <p:cNvCxnSpPr/>
              <p:nvPr/>
            </p:nvCxnSpPr>
            <p:spPr>
              <a:xfrm>
                <a:off x="1028700" y="2531696"/>
                <a:ext cx="7333425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7" name="Google Shape;857;p16"/>
              <p:cNvCxnSpPr/>
              <p:nvPr/>
            </p:nvCxnSpPr>
            <p:spPr>
              <a:xfrm>
                <a:off x="6521280" y="2201978"/>
                <a:ext cx="3963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858" name="Google Shape;858;p16"/>
              <p:cNvGrpSpPr/>
              <p:nvPr/>
            </p:nvGrpSpPr>
            <p:grpSpPr>
              <a:xfrm>
                <a:off x="7646650" y="2061818"/>
                <a:ext cx="280321" cy="280200"/>
                <a:chOff x="7614199" y="2061818"/>
                <a:chExt cx="280321" cy="280200"/>
              </a:xfrm>
            </p:grpSpPr>
            <p:cxnSp>
              <p:nvCxnSpPr>
                <p:cNvPr id="859" name="Google Shape;859;p16"/>
                <p:cNvCxnSpPr/>
                <p:nvPr/>
              </p:nvCxnSpPr>
              <p:spPr>
                <a:xfrm rot="2700000">
                  <a:off x="7556168" y="2201918"/>
                  <a:ext cx="39626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0" name="Google Shape;860;p16"/>
                <p:cNvCxnSpPr/>
                <p:nvPr/>
              </p:nvCxnSpPr>
              <p:spPr>
                <a:xfrm rot="8100000">
                  <a:off x="7556288" y="2201918"/>
                  <a:ext cx="39626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61" name="Google Shape;861;p16"/>
              <p:cNvGrpSpPr/>
              <p:nvPr/>
            </p:nvGrpSpPr>
            <p:grpSpPr>
              <a:xfrm>
                <a:off x="7118302" y="2040251"/>
                <a:ext cx="280335" cy="290233"/>
                <a:chOff x="0" y="-28575"/>
                <a:chExt cx="812800" cy="841500"/>
              </a:xfrm>
            </p:grpSpPr>
            <p:sp>
              <p:nvSpPr>
                <p:cNvPr id="862" name="Google Shape;862;p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863" name="Google Shape;863;p16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64" name="Google Shape;864;p16"/>
            <p:cNvSpPr/>
            <p:nvPr/>
          </p:nvSpPr>
          <p:spPr>
            <a:xfrm>
              <a:off x="1400175" y="2886075"/>
              <a:ext cx="6589394" cy="3647324"/>
            </a:xfrm>
            <a:custGeom>
              <a:avLst/>
              <a:gdLst/>
              <a:ahLst/>
              <a:cxnLst/>
              <a:rect l="l" t="t" r="r" b="b"/>
              <a:pathLst>
                <a:path w="1761870" h="981783" extrusionOk="0">
                  <a:moveTo>
                    <a:pt x="0" y="0"/>
                  </a:moveTo>
                  <a:lnTo>
                    <a:pt x="1761870" y="0"/>
                  </a:lnTo>
                  <a:lnTo>
                    <a:pt x="1761870" y="981783"/>
                  </a:lnTo>
                  <a:lnTo>
                    <a:pt x="0" y="98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65" name="Google Shape;865;p16"/>
          <p:cNvGrpSpPr/>
          <p:nvPr/>
        </p:nvGrpSpPr>
        <p:grpSpPr>
          <a:xfrm>
            <a:off x="9093761" y="2178415"/>
            <a:ext cx="7333429" cy="7702544"/>
            <a:chOff x="0" y="-231936"/>
            <a:chExt cx="9777905" cy="10270059"/>
          </a:xfrm>
        </p:grpSpPr>
        <p:grpSp>
          <p:nvGrpSpPr>
            <p:cNvPr id="866" name="Google Shape;866;p16"/>
            <p:cNvGrpSpPr/>
            <p:nvPr/>
          </p:nvGrpSpPr>
          <p:grpSpPr>
            <a:xfrm>
              <a:off x="0" y="-231936"/>
              <a:ext cx="9777905" cy="10270059"/>
              <a:chOff x="0" y="-28575"/>
              <a:chExt cx="1204656" cy="1265290"/>
            </a:xfrm>
          </p:grpSpPr>
          <p:sp>
            <p:nvSpPr>
              <p:cNvPr id="867" name="Google Shape;867;p16"/>
              <p:cNvSpPr/>
              <p:nvPr/>
            </p:nvSpPr>
            <p:spPr>
              <a:xfrm>
                <a:off x="0" y="0"/>
                <a:ext cx="1204656" cy="1236715"/>
              </a:xfrm>
              <a:custGeom>
                <a:avLst/>
                <a:gdLst/>
                <a:ahLst/>
                <a:cxnLst/>
                <a:rect l="l" t="t" r="r" b="b"/>
                <a:pathLst>
                  <a:path w="1204656" h="1236715" extrusionOk="0">
                    <a:moveTo>
                      <a:pt x="15836" y="0"/>
                    </a:moveTo>
                    <a:lnTo>
                      <a:pt x="1188821" y="0"/>
                    </a:lnTo>
                    <a:cubicBezTo>
                      <a:pt x="1197566" y="0"/>
                      <a:pt x="1204656" y="7090"/>
                      <a:pt x="1204656" y="15836"/>
                    </a:cubicBezTo>
                    <a:lnTo>
                      <a:pt x="1204656" y="1220879"/>
                    </a:lnTo>
                    <a:cubicBezTo>
                      <a:pt x="1204656" y="1229625"/>
                      <a:pt x="1197566" y="1236715"/>
                      <a:pt x="1188821" y="1236715"/>
                    </a:cubicBezTo>
                    <a:lnTo>
                      <a:pt x="15836" y="1236715"/>
                    </a:lnTo>
                    <a:cubicBezTo>
                      <a:pt x="7090" y="1236715"/>
                      <a:pt x="0" y="1229625"/>
                      <a:pt x="0" y="1220879"/>
                    </a:cubicBezTo>
                    <a:lnTo>
                      <a:pt x="0" y="15836"/>
                    </a:lnTo>
                    <a:cubicBezTo>
                      <a:pt x="0" y="7090"/>
                      <a:pt x="7090" y="0"/>
                      <a:pt x="15836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8" name="Google Shape;868;p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69" name="Google Shape;869;p16"/>
            <p:cNvSpPr/>
            <p:nvPr/>
          </p:nvSpPr>
          <p:spPr>
            <a:xfrm>
              <a:off x="53652" y="994011"/>
              <a:ext cx="9674782" cy="8992631"/>
            </a:xfrm>
            <a:custGeom>
              <a:avLst/>
              <a:gdLst/>
              <a:ahLst/>
              <a:cxnLst/>
              <a:rect l="l" t="t" r="r" b="b"/>
              <a:pathLst>
                <a:path w="1890529" h="1755516" extrusionOk="0">
                  <a:moveTo>
                    <a:pt x="0" y="0"/>
                  </a:moveTo>
                  <a:lnTo>
                    <a:pt x="1890529" y="0"/>
                  </a:lnTo>
                  <a:lnTo>
                    <a:pt x="1890529" y="1755516"/>
                  </a:lnTo>
                  <a:lnTo>
                    <a:pt x="0" y="17555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cxnSp>
          <p:nvCxnSpPr>
            <p:cNvPr id="870" name="Google Shape;870;p16"/>
            <p:cNvCxnSpPr/>
            <p:nvPr/>
          </p:nvCxnSpPr>
          <p:spPr>
            <a:xfrm>
              <a:off x="0" y="944187"/>
              <a:ext cx="977790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1" name="Google Shape;871;p16"/>
            <p:cNvSpPr/>
            <p:nvPr/>
          </p:nvSpPr>
          <p:spPr>
            <a:xfrm>
              <a:off x="482252" y="1406678"/>
              <a:ext cx="8809350" cy="7277097"/>
            </a:xfrm>
            <a:custGeom>
              <a:avLst/>
              <a:gdLst/>
              <a:ahLst/>
              <a:cxnLst/>
              <a:rect l="l" t="t" r="r" b="b"/>
              <a:pathLst>
                <a:path w="1761870" h="1454692" extrusionOk="0">
                  <a:moveTo>
                    <a:pt x="0" y="0"/>
                  </a:moveTo>
                  <a:lnTo>
                    <a:pt x="1761870" y="0"/>
                  </a:lnTo>
                  <a:lnTo>
                    <a:pt x="1761870" y="1454692"/>
                  </a:lnTo>
                  <a:lnTo>
                    <a:pt x="0" y="1454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872" name="Google Shape;872;p16"/>
          <p:cNvPicPr preferRelativeResize="0"/>
          <p:nvPr/>
        </p:nvPicPr>
        <p:blipFill rotWithShape="1">
          <a:blip r:embed="rId2"/>
          <a:srcRect l="9423" r="9423"/>
          <a:stretch>
            <a:fillRect/>
          </a:stretch>
        </p:blipFill>
        <p:spPr>
          <a:xfrm>
            <a:off x="9491072" y="3450843"/>
            <a:ext cx="6538807" cy="537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6"/>
          <p:cNvPicPr preferRelativeResize="0"/>
          <p:nvPr/>
        </p:nvPicPr>
        <p:blipFill rotWithShape="1">
          <a:blip r:embed="rId3"/>
          <a:srcRect t="8984" b="8983"/>
          <a:stretch>
            <a:fillRect/>
          </a:stretch>
        </p:blipFill>
        <p:spPr>
          <a:xfrm>
            <a:off x="1426011" y="2922032"/>
            <a:ext cx="6538807" cy="3575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16"/>
          <p:cNvGrpSpPr/>
          <p:nvPr/>
        </p:nvGrpSpPr>
        <p:grpSpPr>
          <a:xfrm>
            <a:off x="12559796" y="124676"/>
            <a:ext cx="4947393" cy="5792924"/>
            <a:chOff x="12559796" y="124676"/>
            <a:chExt cx="4947393" cy="5792924"/>
          </a:xfrm>
        </p:grpSpPr>
        <p:grpSp>
          <p:nvGrpSpPr>
            <p:cNvPr id="875" name="Google Shape;875;p16"/>
            <p:cNvGrpSpPr/>
            <p:nvPr/>
          </p:nvGrpSpPr>
          <p:grpSpPr>
            <a:xfrm>
              <a:off x="12559796" y="124676"/>
              <a:ext cx="4947393" cy="5792924"/>
              <a:chOff x="0" y="-231938"/>
              <a:chExt cx="6596523" cy="7723898"/>
            </a:xfrm>
          </p:grpSpPr>
          <p:grpSp>
            <p:nvGrpSpPr>
              <p:cNvPr id="876" name="Google Shape;876;p16"/>
              <p:cNvGrpSpPr/>
              <p:nvPr/>
            </p:nvGrpSpPr>
            <p:grpSpPr>
              <a:xfrm>
                <a:off x="0" y="-231938"/>
                <a:ext cx="6596523" cy="7723898"/>
                <a:chOff x="0" y="-28575"/>
                <a:chExt cx="812700" cy="951594"/>
              </a:xfrm>
            </p:grpSpPr>
            <p:sp>
              <p:nvSpPr>
                <p:cNvPr id="877" name="Google Shape;877;p16"/>
                <p:cNvSpPr/>
                <p:nvPr/>
              </p:nvSpPr>
              <p:spPr>
                <a:xfrm>
                  <a:off x="0" y="0"/>
                  <a:ext cx="804677" cy="92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677" h="923019" extrusionOk="0">
                      <a:moveTo>
                        <a:pt x="23707" y="0"/>
                      </a:moveTo>
                      <a:lnTo>
                        <a:pt x="780970" y="0"/>
                      </a:lnTo>
                      <a:cubicBezTo>
                        <a:pt x="794063" y="0"/>
                        <a:pt x="804677" y="10614"/>
                        <a:pt x="804677" y="23707"/>
                      </a:cubicBezTo>
                      <a:lnTo>
                        <a:pt x="804677" y="899312"/>
                      </a:lnTo>
                      <a:cubicBezTo>
                        <a:pt x="804677" y="912405"/>
                        <a:pt x="794063" y="923019"/>
                        <a:pt x="780970" y="923019"/>
                      </a:cubicBezTo>
                      <a:lnTo>
                        <a:pt x="23707" y="923019"/>
                      </a:lnTo>
                      <a:cubicBezTo>
                        <a:pt x="17419" y="923019"/>
                        <a:pt x="11389" y="920521"/>
                        <a:pt x="6944" y="916075"/>
                      </a:cubicBezTo>
                      <a:cubicBezTo>
                        <a:pt x="2498" y="911629"/>
                        <a:pt x="0" y="905599"/>
                        <a:pt x="0" y="899312"/>
                      </a:cubicBezTo>
                      <a:lnTo>
                        <a:pt x="0" y="23707"/>
                      </a:lnTo>
                      <a:cubicBezTo>
                        <a:pt x="0" y="10614"/>
                        <a:pt x="10614" y="0"/>
                        <a:pt x="23707" y="0"/>
                      </a:cubicBezTo>
                      <a:close/>
                    </a:path>
                  </a:pathLst>
                </a:custGeom>
                <a:solidFill>
                  <a:srgbClr val="FEEBD4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78" name="Google Shape;878;p16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9" name="Google Shape;879;p16"/>
              <p:cNvSpPr/>
              <p:nvPr/>
            </p:nvSpPr>
            <p:spPr>
              <a:xfrm>
                <a:off x="52472" y="986394"/>
                <a:ext cx="6432574" cy="6463895"/>
              </a:xfrm>
              <a:custGeom>
                <a:avLst/>
                <a:gdLst/>
                <a:ahLst/>
                <a:cxnLst/>
                <a:rect l="l" t="t" r="r" b="b"/>
                <a:pathLst>
                  <a:path w="1245416" h="1253300" extrusionOk="0">
                    <a:moveTo>
                      <a:pt x="0" y="0"/>
                    </a:moveTo>
                    <a:lnTo>
                      <a:pt x="1245416" y="0"/>
                    </a:lnTo>
                    <a:lnTo>
                      <a:pt x="1245416" y="1253300"/>
                    </a:lnTo>
                    <a:lnTo>
                      <a:pt x="0" y="12533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880" name="Google Shape;880;p16"/>
              <p:cNvSpPr/>
              <p:nvPr/>
            </p:nvSpPr>
            <p:spPr>
              <a:xfrm>
                <a:off x="593139" y="1429894"/>
                <a:ext cx="5348463" cy="4837736"/>
              </a:xfrm>
              <a:custGeom>
                <a:avLst/>
                <a:gdLst/>
                <a:ahLst/>
                <a:cxnLst/>
                <a:rect l="l" t="t" r="r" b="b"/>
                <a:pathLst>
                  <a:path w="1084331" h="981783" extrusionOk="0">
                    <a:moveTo>
                      <a:pt x="0" y="0"/>
                    </a:moveTo>
                    <a:lnTo>
                      <a:pt x="1084331" y="0"/>
                    </a:lnTo>
                    <a:lnTo>
                      <a:pt x="1084331" y="981783"/>
                    </a:lnTo>
                    <a:lnTo>
                      <a:pt x="0" y="9817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cxnSp>
            <p:nvCxnSpPr>
              <p:cNvPr id="881" name="Google Shape;881;p16"/>
              <p:cNvCxnSpPr/>
              <p:nvPr/>
            </p:nvCxnSpPr>
            <p:spPr>
              <a:xfrm>
                <a:off x="0" y="944187"/>
                <a:ext cx="65313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882" name="Google Shape;882;p16"/>
              <p:cNvGrpSpPr/>
              <p:nvPr/>
            </p:nvGrpSpPr>
            <p:grpSpPr>
              <a:xfrm>
                <a:off x="491141" y="6502859"/>
                <a:ext cx="793646" cy="667976"/>
                <a:chOff x="-33680" y="-8369"/>
                <a:chExt cx="854946" cy="719569"/>
              </a:xfrm>
            </p:grpSpPr>
            <p:sp>
              <p:nvSpPr>
                <p:cNvPr id="883" name="Google Shape;883;p16"/>
                <p:cNvSpPr/>
                <p:nvPr/>
              </p:nvSpPr>
              <p:spPr>
                <a:xfrm>
                  <a:off x="-33680" y="-8369"/>
                  <a:ext cx="854946" cy="719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46" h="719569" extrusionOk="0">
                      <a:moveTo>
                        <a:pt x="65903" y="121927"/>
                      </a:moveTo>
                      <a:cubicBezTo>
                        <a:pt x="0" y="230500"/>
                        <a:pt x="46429" y="336178"/>
                        <a:pt x="104776" y="392266"/>
                      </a:cubicBezTo>
                      <a:lnTo>
                        <a:pt x="445927" y="719569"/>
                      </a:lnTo>
                      <a:lnTo>
                        <a:pt x="779877" y="393436"/>
                      </a:lnTo>
                      <a:cubicBezTo>
                        <a:pt x="834145" y="333099"/>
                        <a:pt x="854946" y="269099"/>
                        <a:pt x="843393" y="197834"/>
                      </a:cubicBezTo>
                      <a:cubicBezTo>
                        <a:pt x="827435" y="99251"/>
                        <a:pt x="746197" y="22767"/>
                        <a:pt x="645842" y="11845"/>
                      </a:cubicBezTo>
                      <a:cubicBezTo>
                        <a:pt x="584292" y="5218"/>
                        <a:pt x="524835" y="22636"/>
                        <a:pt x="478430" y="61198"/>
                      </a:cubicBezTo>
                      <a:cubicBezTo>
                        <a:pt x="465940" y="71573"/>
                        <a:pt x="454776" y="83173"/>
                        <a:pt x="445047" y="95780"/>
                      </a:cubicBezTo>
                      <a:cubicBezTo>
                        <a:pt x="433503" y="81425"/>
                        <a:pt x="419967" y="68294"/>
                        <a:pt x="404657" y="56657"/>
                      </a:cubicBezTo>
                      <a:cubicBezTo>
                        <a:pt x="351294" y="16102"/>
                        <a:pt x="283367" y="0"/>
                        <a:pt x="218120" y="12523"/>
                      </a:cubicBezTo>
                      <a:cubicBezTo>
                        <a:pt x="156323" y="24461"/>
                        <a:pt x="100853" y="64323"/>
                        <a:pt x="65903" y="121927"/>
                      </a:cubicBezTo>
                      <a:close/>
                    </a:path>
                  </a:pathLst>
                </a:custGeom>
                <a:solidFill>
                  <a:srgbClr val="DDFAE2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84" name="Google Shape;884;p16"/>
                <p:cNvSpPr txBox="1"/>
                <p:nvPr/>
              </p:nvSpPr>
              <p:spPr>
                <a:xfrm>
                  <a:off x="76200" y="22225"/>
                  <a:ext cx="660300" cy="56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5" name="Google Shape;885;p16"/>
            <p:cNvGrpSpPr/>
            <p:nvPr/>
          </p:nvGrpSpPr>
          <p:grpSpPr>
            <a:xfrm>
              <a:off x="15613946" y="514271"/>
              <a:ext cx="1405691" cy="301767"/>
              <a:chOff x="15808653" y="579174"/>
              <a:chExt cx="1405691" cy="301767"/>
            </a:xfrm>
          </p:grpSpPr>
          <p:cxnSp>
            <p:nvCxnSpPr>
              <p:cNvPr id="886" name="Google Shape;886;p16"/>
              <p:cNvCxnSpPr/>
              <p:nvPr/>
            </p:nvCxnSpPr>
            <p:spPr>
              <a:xfrm>
                <a:off x="15808653" y="740901"/>
                <a:ext cx="3963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887" name="Google Shape;887;p16"/>
              <p:cNvGrpSpPr/>
              <p:nvPr/>
            </p:nvGrpSpPr>
            <p:grpSpPr>
              <a:xfrm>
                <a:off x="16934023" y="600741"/>
                <a:ext cx="280321" cy="280200"/>
                <a:chOff x="7614199" y="2061818"/>
                <a:chExt cx="280321" cy="280200"/>
              </a:xfrm>
            </p:grpSpPr>
            <p:cxnSp>
              <p:nvCxnSpPr>
                <p:cNvPr id="888" name="Google Shape;888;p16"/>
                <p:cNvCxnSpPr/>
                <p:nvPr/>
              </p:nvCxnSpPr>
              <p:spPr>
                <a:xfrm rot="2700000">
                  <a:off x="7556168" y="2201918"/>
                  <a:ext cx="39626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89" name="Google Shape;889;p16"/>
                <p:cNvCxnSpPr/>
                <p:nvPr/>
              </p:nvCxnSpPr>
              <p:spPr>
                <a:xfrm rot="8100000">
                  <a:off x="7556288" y="2201918"/>
                  <a:ext cx="39626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0" name="Google Shape;890;p16"/>
              <p:cNvGrpSpPr/>
              <p:nvPr/>
            </p:nvGrpSpPr>
            <p:grpSpPr>
              <a:xfrm>
                <a:off x="16405674" y="579174"/>
                <a:ext cx="280335" cy="290233"/>
                <a:chOff x="0" y="-28575"/>
                <a:chExt cx="812800" cy="841500"/>
              </a:xfrm>
            </p:grpSpPr>
            <p:sp>
              <p:nvSpPr>
                <p:cNvPr id="891" name="Google Shape;891;p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892" name="Google Shape;892;p16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893" name="Google Shape;893;p16"/>
          <p:cNvPicPr preferRelativeResize="0"/>
          <p:nvPr/>
        </p:nvPicPr>
        <p:blipFill rotWithShape="1">
          <a:blip r:embed="rId4"/>
          <a:srcRect l="4586" t="32116" r="8322" b="8910"/>
          <a:stretch>
            <a:fillRect/>
          </a:stretch>
        </p:blipFill>
        <p:spPr>
          <a:xfrm>
            <a:off x="13028721" y="1397105"/>
            <a:ext cx="3960674" cy="3575877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6"/>
          <p:cNvSpPr/>
          <p:nvPr/>
        </p:nvSpPr>
        <p:spPr>
          <a:xfrm>
            <a:off x="10093476" y="1728306"/>
            <a:ext cx="923496" cy="1094077"/>
          </a:xfrm>
          <a:custGeom>
            <a:avLst/>
            <a:gdLst/>
            <a:ahLst/>
            <a:cxnLst/>
            <a:rect l="l" t="t" r="r" b="b"/>
            <a:pathLst>
              <a:path w="462665" h="548125" extrusionOk="0">
                <a:moveTo>
                  <a:pt x="231333" y="0"/>
                </a:moveTo>
                <a:lnTo>
                  <a:pt x="462665" y="274063"/>
                </a:lnTo>
                <a:lnTo>
                  <a:pt x="231333" y="548125"/>
                </a:lnTo>
                <a:lnTo>
                  <a:pt x="0" y="274063"/>
                </a:lnTo>
                <a:lnTo>
                  <a:pt x="231333" y="0"/>
                </a:lnTo>
                <a:close/>
              </a:path>
            </a:pathLst>
          </a:custGeom>
          <a:solidFill>
            <a:srgbClr val="FFE593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95" name="Google Shape;895;p16"/>
          <p:cNvGrpSpPr/>
          <p:nvPr/>
        </p:nvGrpSpPr>
        <p:grpSpPr>
          <a:xfrm>
            <a:off x="11016971" y="945852"/>
            <a:ext cx="960857" cy="960857"/>
            <a:chOff x="0" y="0"/>
            <a:chExt cx="673100" cy="673100"/>
          </a:xfrm>
        </p:grpSpPr>
        <p:sp>
          <p:nvSpPr>
            <p:cNvPr id="896" name="Google Shape;896;p16"/>
            <p:cNvSpPr/>
            <p:nvPr/>
          </p:nvSpPr>
          <p:spPr>
            <a:xfrm>
              <a:off x="0" y="0"/>
              <a:ext cx="462665" cy="548125"/>
            </a:xfrm>
            <a:custGeom>
              <a:avLst/>
              <a:gdLst/>
              <a:ahLst/>
              <a:cxnLst/>
              <a:rect l="l" t="t" r="r" b="b"/>
              <a:pathLst>
                <a:path w="462665" h="548125" extrusionOk="0">
                  <a:moveTo>
                    <a:pt x="231333" y="0"/>
                  </a:moveTo>
                  <a:lnTo>
                    <a:pt x="462665" y="274063"/>
                  </a:lnTo>
                  <a:lnTo>
                    <a:pt x="231333" y="548125"/>
                  </a:lnTo>
                  <a:lnTo>
                    <a:pt x="0" y="274063"/>
                  </a:lnTo>
                  <a:lnTo>
                    <a:pt x="231333" y="0"/>
                  </a:lnTo>
                  <a:close/>
                </a:path>
              </a:pathLst>
            </a:custGeom>
            <a:solidFill>
              <a:srgbClr val="FFE59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97" name="Google Shape;897;p16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16"/>
          <p:cNvSpPr txBox="1"/>
          <p:nvPr/>
        </p:nvSpPr>
        <p:spPr>
          <a:xfrm>
            <a:off x="9491072" y="9084967"/>
            <a:ext cx="6538807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 caption for the photos.</a:t>
            </a:r>
            <a:endParaRPr lang="en-US" sz="3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" name="Google Shape;899;p16"/>
          <p:cNvSpPr txBox="1"/>
          <p:nvPr/>
        </p:nvSpPr>
        <p:spPr>
          <a:xfrm>
            <a:off x="1426011" y="6984167"/>
            <a:ext cx="65388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 caption for the photos.</a:t>
            </a:r>
            <a:endParaRPr lang="en-US" sz="3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17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905" name="Google Shape;905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9" name="Google Shape;909;p17"/>
          <p:cNvSpPr/>
          <p:nvPr/>
        </p:nvSpPr>
        <p:spPr>
          <a:xfrm>
            <a:off x="905364" y="1261317"/>
            <a:ext cx="16477356" cy="8081459"/>
          </a:xfrm>
          <a:custGeom>
            <a:avLst/>
            <a:gdLst/>
            <a:ahLst/>
            <a:cxnLst/>
            <a:rect l="l" t="t" r="r" b="b"/>
            <a:pathLst>
              <a:path w="2706708" h="1327528" extrusionOk="0">
                <a:moveTo>
                  <a:pt x="7048" y="0"/>
                </a:moveTo>
                <a:lnTo>
                  <a:pt x="2699660" y="0"/>
                </a:lnTo>
                <a:cubicBezTo>
                  <a:pt x="2703552" y="0"/>
                  <a:pt x="2706708" y="3155"/>
                  <a:pt x="2706708" y="7048"/>
                </a:cubicBezTo>
                <a:lnTo>
                  <a:pt x="2706708" y="1320480"/>
                </a:lnTo>
                <a:cubicBezTo>
                  <a:pt x="2706708" y="1324372"/>
                  <a:pt x="2703552" y="1327528"/>
                  <a:pt x="2699660" y="1327528"/>
                </a:cubicBezTo>
                <a:lnTo>
                  <a:pt x="7048" y="1327528"/>
                </a:lnTo>
                <a:cubicBezTo>
                  <a:pt x="3155" y="1327528"/>
                  <a:pt x="0" y="1324372"/>
                  <a:pt x="0" y="1320480"/>
                </a:cubicBezTo>
                <a:lnTo>
                  <a:pt x="0" y="7048"/>
                </a:lnTo>
                <a:cubicBezTo>
                  <a:pt x="0" y="3155"/>
                  <a:pt x="3155" y="0"/>
                  <a:pt x="7048" y="0"/>
                </a:cubicBezTo>
                <a:close/>
              </a:path>
            </a:pathLst>
          </a:custGeom>
          <a:solidFill>
            <a:srgbClr val="F4FFB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910" name="Google Shape;910;p17"/>
          <p:cNvCxnSpPr/>
          <p:nvPr/>
        </p:nvCxnSpPr>
        <p:spPr>
          <a:xfrm>
            <a:off x="905364" y="2259161"/>
            <a:ext cx="164772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1" name="Google Shape;911;p17"/>
          <p:cNvGrpSpPr/>
          <p:nvPr/>
        </p:nvGrpSpPr>
        <p:grpSpPr>
          <a:xfrm>
            <a:off x="1406303" y="1543519"/>
            <a:ext cx="532294" cy="534680"/>
            <a:chOff x="1813" y="0"/>
            <a:chExt cx="809173" cy="812800"/>
          </a:xfrm>
        </p:grpSpPr>
        <p:sp>
          <p:nvSpPr>
            <p:cNvPr id="912" name="Google Shape;91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7070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17"/>
          <p:cNvGrpSpPr/>
          <p:nvPr/>
        </p:nvGrpSpPr>
        <p:grpSpPr>
          <a:xfrm>
            <a:off x="2105845" y="1543519"/>
            <a:ext cx="532294" cy="534680"/>
            <a:chOff x="1813" y="0"/>
            <a:chExt cx="809173" cy="812800"/>
          </a:xfrm>
        </p:grpSpPr>
        <p:sp>
          <p:nvSpPr>
            <p:cNvPr id="915" name="Google Shape;915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59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1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17"/>
          <p:cNvGrpSpPr/>
          <p:nvPr/>
        </p:nvGrpSpPr>
        <p:grpSpPr>
          <a:xfrm>
            <a:off x="2805387" y="1543519"/>
            <a:ext cx="532294" cy="534680"/>
            <a:chOff x="1813" y="0"/>
            <a:chExt cx="809173" cy="812800"/>
          </a:xfrm>
        </p:grpSpPr>
        <p:sp>
          <p:nvSpPr>
            <p:cNvPr id="918" name="Google Shape;91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FBE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7"/>
          <p:cNvSpPr/>
          <p:nvPr/>
        </p:nvSpPr>
        <p:spPr>
          <a:xfrm>
            <a:off x="952500" y="2305050"/>
            <a:ext cx="16398064" cy="6997014"/>
          </a:xfrm>
          <a:custGeom>
            <a:avLst/>
            <a:gdLst/>
            <a:ahLst/>
            <a:cxnLst/>
            <a:rect l="l" t="t" r="r" b="b"/>
            <a:pathLst>
              <a:path w="4298313" h="1823326" extrusionOk="0">
                <a:moveTo>
                  <a:pt x="0" y="0"/>
                </a:moveTo>
                <a:lnTo>
                  <a:pt x="4298313" y="0"/>
                </a:lnTo>
                <a:lnTo>
                  <a:pt x="4298313" y="1823326"/>
                </a:lnTo>
                <a:lnTo>
                  <a:pt x="0" y="18233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21" name="Google Shape;921;p17"/>
          <p:cNvSpPr/>
          <p:nvPr/>
        </p:nvSpPr>
        <p:spPr>
          <a:xfrm>
            <a:off x="7127075" y="3038225"/>
            <a:ext cx="9321604" cy="5365742"/>
          </a:xfrm>
          <a:custGeom>
            <a:avLst/>
            <a:gdLst/>
            <a:ahLst/>
            <a:cxnLst/>
            <a:rect l="l" t="t" r="r" b="b"/>
            <a:pathLst>
              <a:path w="2485761" h="1436611" extrusionOk="0">
                <a:moveTo>
                  <a:pt x="0" y="0"/>
                </a:moveTo>
                <a:lnTo>
                  <a:pt x="2485761" y="0"/>
                </a:lnTo>
                <a:lnTo>
                  <a:pt x="2485761" y="1436611"/>
                </a:lnTo>
                <a:lnTo>
                  <a:pt x="0" y="14366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922" name="Google Shape;922;p17"/>
          <p:cNvPicPr preferRelativeResize="0"/>
          <p:nvPr/>
        </p:nvPicPr>
        <p:blipFill rotWithShape="1">
          <a:blip r:embed="rId2"/>
          <a:srcRect t="7206" b="7207"/>
          <a:stretch>
            <a:fillRect/>
          </a:stretch>
        </p:blipFill>
        <p:spPr>
          <a:xfrm>
            <a:off x="7148248" y="3067545"/>
            <a:ext cx="9282218" cy="5296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3" name="Google Shape;923;p17"/>
          <p:cNvGrpSpPr/>
          <p:nvPr/>
        </p:nvGrpSpPr>
        <p:grpSpPr>
          <a:xfrm>
            <a:off x="11854898" y="3579219"/>
            <a:ext cx="5931221" cy="7100929"/>
            <a:chOff x="0" y="-202132"/>
            <a:chExt cx="7908295" cy="946790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02132"/>
              <a:ext cx="7908295" cy="9467906"/>
              <a:chOff x="0" y="-28575"/>
              <a:chExt cx="1117982" cy="1338462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1117982" cy="1309887"/>
              </a:xfrm>
              <a:custGeom>
                <a:avLst/>
                <a:gdLst/>
                <a:ahLst/>
                <a:cxnLst/>
                <a:rect l="l" t="t" r="r" b="b"/>
                <a:pathLst>
                  <a:path w="1117982" h="1309887" extrusionOk="0">
                    <a:moveTo>
                      <a:pt x="19579" y="0"/>
                    </a:moveTo>
                    <a:lnTo>
                      <a:pt x="1098403" y="0"/>
                    </a:lnTo>
                    <a:cubicBezTo>
                      <a:pt x="1103596" y="0"/>
                      <a:pt x="1108576" y="2063"/>
                      <a:pt x="1112247" y="5735"/>
                    </a:cubicBezTo>
                    <a:cubicBezTo>
                      <a:pt x="1115919" y="9406"/>
                      <a:pt x="1117982" y="14387"/>
                      <a:pt x="1117982" y="19579"/>
                    </a:cubicBezTo>
                    <a:lnTo>
                      <a:pt x="1117982" y="1290307"/>
                    </a:lnTo>
                    <a:cubicBezTo>
                      <a:pt x="1117982" y="1295500"/>
                      <a:pt x="1115919" y="1300480"/>
                      <a:pt x="1112247" y="1304152"/>
                    </a:cubicBezTo>
                    <a:cubicBezTo>
                      <a:pt x="1108576" y="1307824"/>
                      <a:pt x="1103596" y="1309887"/>
                      <a:pt x="1098403" y="1309887"/>
                    </a:cubicBezTo>
                    <a:lnTo>
                      <a:pt x="19579" y="1309887"/>
                    </a:lnTo>
                    <a:cubicBezTo>
                      <a:pt x="14387" y="1309887"/>
                      <a:pt x="9406" y="1307824"/>
                      <a:pt x="5735" y="1304152"/>
                    </a:cubicBezTo>
                    <a:cubicBezTo>
                      <a:pt x="2063" y="1300480"/>
                      <a:pt x="0" y="1295500"/>
                      <a:pt x="0" y="1290307"/>
                    </a:cubicBezTo>
                    <a:lnTo>
                      <a:pt x="0" y="19579"/>
                    </a:lnTo>
                    <a:cubicBezTo>
                      <a:pt x="0" y="14387"/>
                      <a:pt x="2063" y="9406"/>
                      <a:pt x="5735" y="5735"/>
                    </a:cubicBezTo>
                    <a:cubicBezTo>
                      <a:pt x="9406" y="2063"/>
                      <a:pt x="14387" y="0"/>
                      <a:pt x="195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7" name="Google Shape;927;p17"/>
            <p:cNvCxnSpPr/>
            <p:nvPr/>
          </p:nvCxnSpPr>
          <p:spPr>
            <a:xfrm>
              <a:off x="0" y="877986"/>
              <a:ext cx="790829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8" name="Google Shape;928;p17"/>
            <p:cNvCxnSpPr/>
            <p:nvPr/>
          </p:nvCxnSpPr>
          <p:spPr>
            <a:xfrm rot="2700000">
              <a:off x="7067929" y="464821"/>
              <a:ext cx="52857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17"/>
            <p:cNvCxnSpPr/>
            <p:nvPr/>
          </p:nvCxnSpPr>
          <p:spPr>
            <a:xfrm rot="8100000">
              <a:off x="7067929" y="464821"/>
              <a:ext cx="52857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30" name="Google Shape;930;p17"/>
          <p:cNvGrpSpPr/>
          <p:nvPr/>
        </p:nvGrpSpPr>
        <p:grpSpPr>
          <a:xfrm>
            <a:off x="12561212" y="4855372"/>
            <a:ext cx="4518591" cy="4463740"/>
            <a:chOff x="0" y="-28575"/>
            <a:chExt cx="851714" cy="841375"/>
          </a:xfrm>
        </p:grpSpPr>
        <p:sp>
          <p:nvSpPr>
            <p:cNvPr id="931" name="Google Shape;931;p17"/>
            <p:cNvSpPr/>
            <p:nvPr/>
          </p:nvSpPr>
          <p:spPr>
            <a:xfrm>
              <a:off x="0" y="0"/>
              <a:ext cx="851714" cy="648222"/>
            </a:xfrm>
            <a:custGeom>
              <a:avLst/>
              <a:gdLst/>
              <a:ahLst/>
              <a:cxnLst/>
              <a:rect l="l" t="t" r="r" b="b"/>
              <a:pathLst>
                <a:path w="851714" h="648222" extrusionOk="0">
                  <a:moveTo>
                    <a:pt x="35980" y="0"/>
                  </a:moveTo>
                  <a:lnTo>
                    <a:pt x="815734" y="0"/>
                  </a:lnTo>
                  <a:cubicBezTo>
                    <a:pt x="825276" y="0"/>
                    <a:pt x="834428" y="3791"/>
                    <a:pt x="841176" y="10538"/>
                  </a:cubicBezTo>
                  <a:cubicBezTo>
                    <a:pt x="847923" y="17286"/>
                    <a:pt x="851714" y="26438"/>
                    <a:pt x="851714" y="35980"/>
                  </a:cubicBezTo>
                  <a:lnTo>
                    <a:pt x="851714" y="612242"/>
                  </a:lnTo>
                  <a:cubicBezTo>
                    <a:pt x="851714" y="621784"/>
                    <a:pt x="847923" y="630936"/>
                    <a:pt x="841176" y="637684"/>
                  </a:cubicBezTo>
                  <a:cubicBezTo>
                    <a:pt x="834428" y="644431"/>
                    <a:pt x="825276" y="648222"/>
                    <a:pt x="815734" y="648222"/>
                  </a:cubicBezTo>
                  <a:lnTo>
                    <a:pt x="35980" y="648222"/>
                  </a:lnTo>
                  <a:cubicBezTo>
                    <a:pt x="26438" y="648222"/>
                    <a:pt x="17286" y="644431"/>
                    <a:pt x="10538" y="637684"/>
                  </a:cubicBezTo>
                  <a:cubicBezTo>
                    <a:pt x="3791" y="630936"/>
                    <a:pt x="0" y="621784"/>
                    <a:pt x="0" y="612242"/>
                  </a:cubicBezTo>
                  <a:lnTo>
                    <a:pt x="0" y="35980"/>
                  </a:lnTo>
                  <a:cubicBezTo>
                    <a:pt x="0" y="26438"/>
                    <a:pt x="3791" y="17286"/>
                    <a:pt x="10538" y="10538"/>
                  </a:cubicBezTo>
                  <a:cubicBezTo>
                    <a:pt x="17286" y="3791"/>
                    <a:pt x="26438" y="0"/>
                    <a:pt x="35980" y="0"/>
                  </a:cubicBezTo>
                  <a:close/>
                </a:path>
              </a:pathLst>
            </a:custGeom>
            <a:solidFill>
              <a:srgbClr val="DDFAE2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17"/>
          <p:cNvGrpSpPr/>
          <p:nvPr/>
        </p:nvGrpSpPr>
        <p:grpSpPr>
          <a:xfrm>
            <a:off x="1672443" y="3070072"/>
            <a:ext cx="5035531" cy="5035531"/>
            <a:chOff x="0" y="0"/>
            <a:chExt cx="6714041" cy="6714041"/>
          </a:xfrm>
        </p:grpSpPr>
        <p:grpSp>
          <p:nvGrpSpPr>
            <p:cNvPr id="934" name="Google Shape;934;p17"/>
            <p:cNvGrpSpPr/>
            <p:nvPr/>
          </p:nvGrpSpPr>
          <p:grpSpPr>
            <a:xfrm>
              <a:off x="0" y="0"/>
              <a:ext cx="6714041" cy="6714041"/>
              <a:chOff x="0" y="0"/>
              <a:chExt cx="812800" cy="812800"/>
            </a:xfrm>
          </p:grpSpPr>
          <p:sp>
            <p:nvSpPr>
              <p:cNvPr id="935" name="Google Shape;93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85289" y="111986"/>
                    </a:lnTo>
                    <a:lnTo>
                      <a:pt x="609600" y="54447"/>
                    </a:lnTo>
                    <a:lnTo>
                      <a:pt x="621927" y="190873"/>
                    </a:lnTo>
                    <a:lnTo>
                      <a:pt x="758353" y="203200"/>
                    </a:lnTo>
                    <a:lnTo>
                      <a:pt x="700814" y="327511"/>
                    </a:lnTo>
                    <a:lnTo>
                      <a:pt x="812800" y="406400"/>
                    </a:lnTo>
                    <a:lnTo>
                      <a:pt x="700814" y="485289"/>
                    </a:lnTo>
                    <a:lnTo>
                      <a:pt x="758353" y="609600"/>
                    </a:lnTo>
                    <a:lnTo>
                      <a:pt x="621927" y="621927"/>
                    </a:lnTo>
                    <a:lnTo>
                      <a:pt x="609600" y="758353"/>
                    </a:lnTo>
                    <a:lnTo>
                      <a:pt x="485289" y="700814"/>
                    </a:lnTo>
                    <a:lnTo>
                      <a:pt x="406400" y="812800"/>
                    </a:lnTo>
                    <a:lnTo>
                      <a:pt x="327511" y="700814"/>
                    </a:lnTo>
                    <a:lnTo>
                      <a:pt x="203200" y="758353"/>
                    </a:lnTo>
                    <a:lnTo>
                      <a:pt x="190873" y="621927"/>
                    </a:lnTo>
                    <a:lnTo>
                      <a:pt x="54447" y="609600"/>
                    </a:lnTo>
                    <a:lnTo>
                      <a:pt x="111986" y="485289"/>
                    </a:lnTo>
                    <a:lnTo>
                      <a:pt x="0" y="406400"/>
                    </a:lnTo>
                    <a:lnTo>
                      <a:pt x="111986" y="327511"/>
                    </a:lnTo>
                    <a:lnTo>
                      <a:pt x="54447" y="203200"/>
                    </a:lnTo>
                    <a:lnTo>
                      <a:pt x="190873" y="190873"/>
                    </a:lnTo>
                    <a:lnTo>
                      <a:pt x="203200" y="54447"/>
                    </a:lnTo>
                    <a:lnTo>
                      <a:pt x="327511" y="111986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936" name="Google Shape;936;p17"/>
              <p:cNvSpPr txBox="1"/>
              <p:nvPr/>
            </p:nvSpPr>
            <p:spPr>
              <a:xfrm>
                <a:off x="127000" y="98425"/>
                <a:ext cx="558800" cy="587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7" name="Google Shape;937;p17"/>
            <p:cNvSpPr txBox="1"/>
            <p:nvPr/>
          </p:nvSpPr>
          <p:spPr>
            <a:xfrm>
              <a:off x="318246" y="2172123"/>
              <a:ext cx="60774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THANK YOU!</a:t>
              </a:r>
              <a:endParaRPr lang="en-US" sz="6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938" name="Google Shape;938;p17"/>
          <p:cNvSpPr txBox="1"/>
          <p:nvPr/>
        </p:nvSpPr>
        <p:spPr>
          <a:xfrm>
            <a:off x="12010571" y="8832444"/>
            <a:ext cx="5619874" cy="98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 closing statement</a:t>
            </a:r>
            <a:endParaRPr lang="en-US" sz="30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or call-to-action here.</a:t>
            </a:r>
            <a:endParaRPr lang="en-US" sz="30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39" name="Google Shape;939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821074" y="5668950"/>
            <a:ext cx="2355800" cy="2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19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998" name="Google Shape;998;p1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1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1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1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2" name="Google Shape;1002;p19"/>
          <p:cNvGrpSpPr/>
          <p:nvPr/>
        </p:nvGrpSpPr>
        <p:grpSpPr>
          <a:xfrm>
            <a:off x="-714850" y="-1001012"/>
            <a:ext cx="4947975" cy="6616621"/>
            <a:chOff x="0" y="-231936"/>
            <a:chExt cx="6597300" cy="8822162"/>
          </a:xfrm>
        </p:grpSpPr>
        <p:grpSp>
          <p:nvGrpSpPr>
            <p:cNvPr id="1003" name="Google Shape;1003;p19"/>
            <p:cNvGrpSpPr/>
            <p:nvPr/>
          </p:nvGrpSpPr>
          <p:grpSpPr>
            <a:xfrm>
              <a:off x="0" y="-231936"/>
              <a:ext cx="6597300" cy="8822162"/>
              <a:chOff x="0" y="-28575"/>
              <a:chExt cx="812800" cy="1086907"/>
            </a:xfrm>
          </p:grpSpPr>
          <p:sp>
            <p:nvSpPr>
              <p:cNvPr id="1004" name="Google Shape;1004;p19"/>
              <p:cNvSpPr/>
              <p:nvPr/>
            </p:nvSpPr>
            <p:spPr>
              <a:xfrm>
                <a:off x="0" y="0"/>
                <a:ext cx="804677" cy="1058332"/>
              </a:xfrm>
              <a:custGeom>
                <a:avLst/>
                <a:gdLst/>
                <a:ahLst/>
                <a:cxnLst/>
                <a:rect l="l" t="t" r="r" b="b"/>
                <a:pathLst>
                  <a:path w="804677" h="1058332" extrusionOk="0">
                    <a:moveTo>
                      <a:pt x="23707" y="0"/>
                    </a:moveTo>
                    <a:lnTo>
                      <a:pt x="780970" y="0"/>
                    </a:lnTo>
                    <a:cubicBezTo>
                      <a:pt x="794063" y="0"/>
                      <a:pt x="804677" y="10614"/>
                      <a:pt x="804677" y="23707"/>
                    </a:cubicBezTo>
                    <a:lnTo>
                      <a:pt x="804677" y="1034625"/>
                    </a:lnTo>
                    <a:cubicBezTo>
                      <a:pt x="804677" y="1040913"/>
                      <a:pt x="802179" y="1046942"/>
                      <a:pt x="797733" y="1051388"/>
                    </a:cubicBezTo>
                    <a:cubicBezTo>
                      <a:pt x="793287" y="1055834"/>
                      <a:pt x="787257" y="1058332"/>
                      <a:pt x="780970" y="1058332"/>
                    </a:cubicBezTo>
                    <a:lnTo>
                      <a:pt x="23707" y="1058332"/>
                    </a:lnTo>
                    <a:cubicBezTo>
                      <a:pt x="10614" y="1058332"/>
                      <a:pt x="0" y="1047718"/>
                      <a:pt x="0" y="1034625"/>
                    </a:cubicBezTo>
                    <a:lnTo>
                      <a:pt x="0" y="23707"/>
                    </a:lnTo>
                    <a:cubicBezTo>
                      <a:pt x="0" y="10614"/>
                      <a:pt x="10614" y="0"/>
                      <a:pt x="237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" name="Google Shape;1005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6" name="Google Shape;1006;p19"/>
            <p:cNvSpPr/>
            <p:nvPr/>
          </p:nvSpPr>
          <p:spPr>
            <a:xfrm>
              <a:off x="574533" y="1405613"/>
              <a:ext cx="5386414" cy="4884370"/>
            </a:xfrm>
            <a:custGeom>
              <a:avLst/>
              <a:gdLst/>
              <a:ahLst/>
              <a:cxnLst/>
              <a:rect l="l" t="t" r="r" b="b"/>
              <a:pathLst>
                <a:path w="1084331" h="981783" extrusionOk="0">
                  <a:moveTo>
                    <a:pt x="0" y="0"/>
                  </a:moveTo>
                  <a:lnTo>
                    <a:pt x="1084331" y="0"/>
                  </a:lnTo>
                  <a:lnTo>
                    <a:pt x="1084331" y="981783"/>
                  </a:lnTo>
                  <a:lnTo>
                    <a:pt x="0" y="9817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pic>
        <p:nvPicPr>
          <p:cNvPr id="1007" name="Google Shape;1007;p19"/>
          <p:cNvPicPr preferRelativeResize="0"/>
          <p:nvPr/>
        </p:nvPicPr>
        <p:blipFill rotWithShape="1">
          <a:blip r:embed="rId2"/>
          <a:srcRect l="25717" t="12625" r="17616" b="53224"/>
          <a:stretch>
            <a:fillRect/>
          </a:stretch>
        </p:blipFill>
        <p:spPr>
          <a:xfrm>
            <a:off x="-245924" y="271417"/>
            <a:ext cx="3960674" cy="3575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19"/>
          <p:cNvGrpSpPr/>
          <p:nvPr/>
        </p:nvGrpSpPr>
        <p:grpSpPr>
          <a:xfrm>
            <a:off x="14037782" y="1683820"/>
            <a:ext cx="4947393" cy="6616655"/>
            <a:chOff x="14037782" y="1683820"/>
            <a:chExt cx="4947393" cy="6616655"/>
          </a:xfrm>
        </p:grpSpPr>
        <p:grpSp>
          <p:nvGrpSpPr>
            <p:cNvPr id="1009" name="Google Shape;1009;p19"/>
            <p:cNvGrpSpPr/>
            <p:nvPr/>
          </p:nvGrpSpPr>
          <p:grpSpPr>
            <a:xfrm>
              <a:off x="14037782" y="1683820"/>
              <a:ext cx="4947393" cy="6616655"/>
              <a:chOff x="14037782" y="1683820"/>
              <a:chExt cx="4947393" cy="6616655"/>
            </a:xfrm>
          </p:grpSpPr>
          <p:grpSp>
            <p:nvGrpSpPr>
              <p:cNvPr id="1010" name="Google Shape;1010;p19"/>
              <p:cNvGrpSpPr/>
              <p:nvPr/>
            </p:nvGrpSpPr>
            <p:grpSpPr>
              <a:xfrm>
                <a:off x="14037782" y="1683820"/>
                <a:ext cx="4947393" cy="6616655"/>
                <a:chOff x="14037782" y="1683820"/>
                <a:chExt cx="4947393" cy="6616655"/>
              </a:xfrm>
            </p:grpSpPr>
            <p:grpSp>
              <p:nvGrpSpPr>
                <p:cNvPr id="1011" name="Google Shape;1011;p19"/>
                <p:cNvGrpSpPr/>
                <p:nvPr/>
              </p:nvGrpSpPr>
              <p:grpSpPr>
                <a:xfrm>
                  <a:off x="14037782" y="1683820"/>
                  <a:ext cx="4947393" cy="6616655"/>
                  <a:chOff x="0" y="-231938"/>
                  <a:chExt cx="6596523" cy="8822207"/>
                </a:xfrm>
              </p:grpSpPr>
              <p:grpSp>
                <p:nvGrpSpPr>
                  <p:cNvPr id="1012" name="Google Shape;1012;p19"/>
                  <p:cNvGrpSpPr/>
                  <p:nvPr/>
                </p:nvGrpSpPr>
                <p:grpSpPr>
                  <a:xfrm>
                    <a:off x="0" y="-231938"/>
                    <a:ext cx="6596523" cy="8822207"/>
                    <a:chOff x="0" y="-28575"/>
                    <a:chExt cx="812700" cy="1086907"/>
                  </a:xfrm>
                </p:grpSpPr>
                <p:sp>
                  <p:nvSpPr>
                    <p:cNvPr id="1013" name="Google Shape;1013;p19"/>
                    <p:cNvSpPr/>
                    <p:nvPr/>
                  </p:nvSpPr>
                  <p:spPr>
                    <a:xfrm>
                      <a:off x="0" y="0"/>
                      <a:ext cx="804677" cy="10583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4677" h="1058332" extrusionOk="0">
                          <a:moveTo>
                            <a:pt x="23707" y="0"/>
                          </a:moveTo>
                          <a:lnTo>
                            <a:pt x="780970" y="0"/>
                          </a:lnTo>
                          <a:cubicBezTo>
                            <a:pt x="794063" y="0"/>
                            <a:pt x="804677" y="10614"/>
                            <a:pt x="804677" y="23707"/>
                          </a:cubicBezTo>
                          <a:lnTo>
                            <a:pt x="804677" y="1034625"/>
                          </a:lnTo>
                          <a:cubicBezTo>
                            <a:pt x="804677" y="1040913"/>
                            <a:pt x="802179" y="1046942"/>
                            <a:pt x="797733" y="1051388"/>
                          </a:cubicBezTo>
                          <a:cubicBezTo>
                            <a:pt x="793287" y="1055834"/>
                            <a:pt x="787257" y="1058332"/>
                            <a:pt x="780970" y="1058332"/>
                          </a:cubicBezTo>
                          <a:lnTo>
                            <a:pt x="23707" y="1058332"/>
                          </a:lnTo>
                          <a:cubicBezTo>
                            <a:pt x="10614" y="1058332"/>
                            <a:pt x="0" y="1047718"/>
                            <a:pt x="0" y="1034625"/>
                          </a:cubicBezTo>
                          <a:lnTo>
                            <a:pt x="0" y="23707"/>
                          </a:lnTo>
                          <a:cubicBezTo>
                            <a:pt x="0" y="10614"/>
                            <a:pt x="10614" y="0"/>
                            <a:pt x="23707" y="0"/>
                          </a:cubicBezTo>
                          <a:close/>
                        </a:path>
                      </a:pathLst>
                    </a:custGeom>
                    <a:solidFill>
                      <a:srgbClr val="FFDAF3"/>
                    </a:solidFill>
                    <a:ln w="76200" cap="flat" cmpd="sng">
                      <a:solidFill>
                        <a:srgbClr val="AC74F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1014" name="Google Shape;1014;p19"/>
                    <p:cNvSpPr txBox="1"/>
                    <p:nvPr/>
                  </p:nvSpPr>
                  <p:spPr>
                    <a:xfrm>
                      <a:off x="0" y="-28575"/>
                      <a:ext cx="812700" cy="841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73350" tIns="73350" rIns="73350" bIns="7335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8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015" name="Google Shape;1015;p19"/>
                  <p:cNvSpPr/>
                  <p:nvPr/>
                </p:nvSpPr>
                <p:spPr>
                  <a:xfrm>
                    <a:off x="569724" y="1402269"/>
                    <a:ext cx="5394547" cy="48917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4331" h="981783" extrusionOk="0">
                        <a:moveTo>
                          <a:pt x="0" y="0"/>
                        </a:moveTo>
                        <a:lnTo>
                          <a:pt x="1084331" y="0"/>
                        </a:lnTo>
                        <a:lnTo>
                          <a:pt x="1084331" y="981783"/>
                        </a:lnTo>
                        <a:lnTo>
                          <a:pt x="0" y="981783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76200" cap="flat" cmpd="sng">
                    <a:solidFill>
                      <a:srgbClr val="AC74F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sp>
              <p:cxnSp>
                <p:nvCxnSpPr>
                  <p:cNvPr id="1016" name="Google Shape;1016;p19"/>
                  <p:cNvCxnSpPr/>
                  <p:nvPr/>
                </p:nvCxnSpPr>
                <p:spPr>
                  <a:xfrm>
                    <a:off x="0" y="944187"/>
                    <a:ext cx="65313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AC74F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017" name="Google Shape;1017;p19"/>
                  <p:cNvSpPr/>
                  <p:nvPr/>
                </p:nvSpPr>
                <p:spPr>
                  <a:xfrm>
                    <a:off x="50524" y="1015552"/>
                    <a:ext cx="6435687" cy="7505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5416" h="1470260" extrusionOk="0">
                        <a:moveTo>
                          <a:pt x="0" y="0"/>
                        </a:moveTo>
                        <a:lnTo>
                          <a:pt x="1245416" y="0"/>
                        </a:lnTo>
                        <a:lnTo>
                          <a:pt x="1245416" y="1470260"/>
                        </a:lnTo>
                        <a:lnTo>
                          <a:pt x="0" y="147026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</p:sp>
            </p:grpSp>
            <p:sp>
              <p:nvSpPr>
                <p:cNvPr id="1018" name="Google Shape;1018;p19"/>
                <p:cNvSpPr/>
                <p:nvPr/>
              </p:nvSpPr>
              <p:spPr>
                <a:xfrm>
                  <a:off x="14491913" y="2925424"/>
                  <a:ext cx="4039133" cy="3639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31" h="981783" extrusionOk="0">
                      <a:moveTo>
                        <a:pt x="0" y="0"/>
                      </a:moveTo>
                      <a:lnTo>
                        <a:pt x="1084331" y="0"/>
                      </a:lnTo>
                      <a:lnTo>
                        <a:pt x="1084331" y="981783"/>
                      </a:lnTo>
                      <a:lnTo>
                        <a:pt x="0" y="981783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</p:grpSp>
          <p:grpSp>
            <p:nvGrpSpPr>
              <p:cNvPr id="1019" name="Google Shape;1019;p19"/>
              <p:cNvGrpSpPr/>
              <p:nvPr/>
            </p:nvGrpSpPr>
            <p:grpSpPr>
              <a:xfrm>
                <a:off x="17232358" y="2050574"/>
                <a:ext cx="1433243" cy="288235"/>
                <a:chOff x="4169037" y="307169"/>
                <a:chExt cx="1910990" cy="384314"/>
              </a:xfrm>
            </p:grpSpPr>
            <p:cxnSp>
              <p:nvCxnSpPr>
                <p:cNvPr id="1020" name="Google Shape;1020;p19"/>
                <p:cNvCxnSpPr/>
                <p:nvPr/>
              </p:nvCxnSpPr>
              <p:spPr>
                <a:xfrm>
                  <a:off x="4169037" y="504563"/>
                  <a:ext cx="5286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1" name="Google Shape;1021;p19"/>
                <p:cNvCxnSpPr/>
                <p:nvPr/>
              </p:nvCxnSpPr>
              <p:spPr>
                <a:xfrm rot="2700000">
                  <a:off x="5628811" y="504582"/>
                  <a:ext cx="52863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2" name="Google Shape;1022;p19"/>
                <p:cNvCxnSpPr/>
                <p:nvPr/>
              </p:nvCxnSpPr>
              <p:spPr>
                <a:xfrm rot="8100000">
                  <a:off x="5628772" y="504582"/>
                  <a:ext cx="528633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023" name="Google Shape;1023;p19"/>
                <p:cNvSpPr/>
                <p:nvPr/>
              </p:nvSpPr>
              <p:spPr>
                <a:xfrm>
                  <a:off x="5010250" y="307169"/>
                  <a:ext cx="373888" cy="373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</p:grpSp>
        </p:grpSp>
        <p:grpSp>
          <p:nvGrpSpPr>
            <p:cNvPr id="1024" name="Google Shape;1024;p19"/>
            <p:cNvGrpSpPr/>
            <p:nvPr/>
          </p:nvGrpSpPr>
          <p:grpSpPr>
            <a:xfrm>
              <a:off x="14427433" y="6703925"/>
              <a:ext cx="4119223" cy="500989"/>
              <a:chOff x="0" y="-7769"/>
              <a:chExt cx="5492297" cy="667985"/>
            </a:xfrm>
          </p:grpSpPr>
          <p:cxnSp>
            <p:nvCxnSpPr>
              <p:cNvPr id="1025" name="Google Shape;1025;p19"/>
              <p:cNvCxnSpPr/>
              <p:nvPr/>
            </p:nvCxnSpPr>
            <p:spPr>
              <a:xfrm>
                <a:off x="0" y="279308"/>
                <a:ext cx="5492297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26" name="Google Shape;1026;p19"/>
              <p:cNvGrpSpPr/>
              <p:nvPr/>
            </p:nvGrpSpPr>
            <p:grpSpPr>
              <a:xfrm>
                <a:off x="3826099" y="-7769"/>
                <a:ext cx="793657" cy="667985"/>
                <a:chOff x="-33680" y="-8369"/>
                <a:chExt cx="854946" cy="719569"/>
              </a:xfrm>
            </p:grpSpPr>
            <p:sp>
              <p:nvSpPr>
                <p:cNvPr id="1027" name="Google Shape;1027;p19"/>
                <p:cNvSpPr/>
                <p:nvPr/>
              </p:nvSpPr>
              <p:spPr>
                <a:xfrm>
                  <a:off x="-33680" y="-8369"/>
                  <a:ext cx="854946" cy="719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46" h="719569" extrusionOk="0">
                      <a:moveTo>
                        <a:pt x="65903" y="121927"/>
                      </a:moveTo>
                      <a:cubicBezTo>
                        <a:pt x="0" y="230500"/>
                        <a:pt x="46429" y="336178"/>
                        <a:pt x="104776" y="392266"/>
                      </a:cubicBezTo>
                      <a:lnTo>
                        <a:pt x="445927" y="719569"/>
                      </a:lnTo>
                      <a:lnTo>
                        <a:pt x="779877" y="393436"/>
                      </a:lnTo>
                      <a:cubicBezTo>
                        <a:pt x="834145" y="333099"/>
                        <a:pt x="854946" y="269099"/>
                        <a:pt x="843393" y="197834"/>
                      </a:cubicBezTo>
                      <a:cubicBezTo>
                        <a:pt x="827435" y="99251"/>
                        <a:pt x="746197" y="22767"/>
                        <a:pt x="645842" y="11845"/>
                      </a:cubicBezTo>
                      <a:cubicBezTo>
                        <a:pt x="584292" y="5218"/>
                        <a:pt x="524835" y="22636"/>
                        <a:pt x="478430" y="61198"/>
                      </a:cubicBezTo>
                      <a:cubicBezTo>
                        <a:pt x="465940" y="71573"/>
                        <a:pt x="454776" y="83173"/>
                        <a:pt x="445047" y="95780"/>
                      </a:cubicBezTo>
                      <a:cubicBezTo>
                        <a:pt x="433503" y="81425"/>
                        <a:pt x="419967" y="68294"/>
                        <a:pt x="404657" y="56657"/>
                      </a:cubicBezTo>
                      <a:cubicBezTo>
                        <a:pt x="351294" y="16102"/>
                        <a:pt x="283367" y="0"/>
                        <a:pt x="218120" y="12523"/>
                      </a:cubicBezTo>
                      <a:cubicBezTo>
                        <a:pt x="156323" y="24461"/>
                        <a:pt x="100853" y="64323"/>
                        <a:pt x="65903" y="121927"/>
                      </a:cubicBezTo>
                      <a:close/>
                    </a:path>
                  </a:pathLst>
                </a:custGeom>
                <a:solidFill>
                  <a:srgbClr val="DDFAE2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8" name="Google Shape;1028;p19"/>
                <p:cNvSpPr txBox="1"/>
                <p:nvPr/>
              </p:nvSpPr>
              <p:spPr>
                <a:xfrm>
                  <a:off x="76200" y="22225"/>
                  <a:ext cx="6604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1029" name="Google Shape;1029;p19"/>
          <p:cNvPicPr preferRelativeResize="0"/>
          <p:nvPr/>
        </p:nvPicPr>
        <p:blipFill rotWithShape="1">
          <a:blip r:embed="rId3"/>
          <a:srcRect l="7537" t="12662" r="17105" b="47494"/>
          <a:stretch>
            <a:fillRect/>
          </a:stretch>
        </p:blipFill>
        <p:spPr>
          <a:xfrm>
            <a:off x="14531157" y="2956250"/>
            <a:ext cx="3960675" cy="3575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0" name="Google Shape;1030;p19"/>
          <p:cNvGrpSpPr/>
          <p:nvPr/>
        </p:nvGrpSpPr>
        <p:grpSpPr>
          <a:xfrm>
            <a:off x="10238069" y="3376202"/>
            <a:ext cx="4947975" cy="6616622"/>
            <a:chOff x="10238069" y="3376202"/>
            <a:chExt cx="4947975" cy="6616622"/>
          </a:xfrm>
        </p:grpSpPr>
        <p:grpSp>
          <p:nvGrpSpPr>
            <p:cNvPr id="1031" name="Google Shape;1031;p19"/>
            <p:cNvGrpSpPr/>
            <p:nvPr/>
          </p:nvGrpSpPr>
          <p:grpSpPr>
            <a:xfrm>
              <a:off x="10238069" y="3376202"/>
              <a:ext cx="4947975" cy="6616622"/>
              <a:chOff x="0" y="-231936"/>
              <a:chExt cx="6597300" cy="8822162"/>
            </a:xfrm>
          </p:grpSpPr>
          <p:grpSp>
            <p:nvGrpSpPr>
              <p:cNvPr id="1032" name="Google Shape;1032;p19"/>
              <p:cNvGrpSpPr/>
              <p:nvPr/>
            </p:nvGrpSpPr>
            <p:grpSpPr>
              <a:xfrm>
                <a:off x="0" y="-231936"/>
                <a:ext cx="6597300" cy="8822162"/>
                <a:chOff x="0" y="-28575"/>
                <a:chExt cx="812800" cy="1086907"/>
              </a:xfrm>
            </p:grpSpPr>
            <p:sp>
              <p:nvSpPr>
                <p:cNvPr id="1033" name="Google Shape;1033;p19"/>
                <p:cNvSpPr/>
                <p:nvPr/>
              </p:nvSpPr>
              <p:spPr>
                <a:xfrm>
                  <a:off x="0" y="0"/>
                  <a:ext cx="804677" cy="105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677" h="1058332" extrusionOk="0">
                      <a:moveTo>
                        <a:pt x="23707" y="0"/>
                      </a:moveTo>
                      <a:lnTo>
                        <a:pt x="780970" y="0"/>
                      </a:lnTo>
                      <a:cubicBezTo>
                        <a:pt x="794063" y="0"/>
                        <a:pt x="804677" y="10614"/>
                        <a:pt x="804677" y="23707"/>
                      </a:cubicBezTo>
                      <a:lnTo>
                        <a:pt x="804677" y="1034625"/>
                      </a:lnTo>
                      <a:cubicBezTo>
                        <a:pt x="804677" y="1040913"/>
                        <a:pt x="802179" y="1046942"/>
                        <a:pt x="797733" y="1051388"/>
                      </a:cubicBezTo>
                      <a:cubicBezTo>
                        <a:pt x="793287" y="1055834"/>
                        <a:pt x="787257" y="1058332"/>
                        <a:pt x="780970" y="1058332"/>
                      </a:cubicBezTo>
                      <a:lnTo>
                        <a:pt x="23707" y="1058332"/>
                      </a:lnTo>
                      <a:cubicBezTo>
                        <a:pt x="10614" y="1058332"/>
                        <a:pt x="0" y="1047718"/>
                        <a:pt x="0" y="1034625"/>
                      </a:cubicBezTo>
                      <a:lnTo>
                        <a:pt x="0" y="23707"/>
                      </a:lnTo>
                      <a:cubicBezTo>
                        <a:pt x="0" y="10614"/>
                        <a:pt x="10614" y="0"/>
                        <a:pt x="23707" y="0"/>
                      </a:cubicBezTo>
                      <a:close/>
                    </a:path>
                  </a:pathLst>
                </a:custGeom>
                <a:solidFill>
                  <a:srgbClr val="F4FFBF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34" name="Google Shape;1034;p19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35" name="Google Shape;1035;p19"/>
              <p:cNvSpPr/>
              <p:nvPr/>
            </p:nvSpPr>
            <p:spPr>
              <a:xfrm>
                <a:off x="54408" y="994095"/>
                <a:ext cx="6429460" cy="7546109"/>
              </a:xfrm>
              <a:custGeom>
                <a:avLst/>
                <a:gdLst/>
                <a:ahLst/>
                <a:cxnLst/>
                <a:rect l="l" t="t" r="r" b="b"/>
                <a:pathLst>
                  <a:path w="1245416" h="1470260" extrusionOk="0">
                    <a:moveTo>
                      <a:pt x="0" y="0"/>
                    </a:moveTo>
                    <a:lnTo>
                      <a:pt x="1245416" y="0"/>
                    </a:lnTo>
                    <a:lnTo>
                      <a:pt x="1245416" y="1470260"/>
                    </a:lnTo>
                    <a:lnTo>
                      <a:pt x="0" y="14702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036" name="Google Shape;1036;p19"/>
              <p:cNvSpPr/>
              <p:nvPr/>
            </p:nvSpPr>
            <p:spPr>
              <a:xfrm>
                <a:off x="573641" y="1421361"/>
                <a:ext cx="5386414" cy="4852462"/>
              </a:xfrm>
              <a:custGeom>
                <a:avLst/>
                <a:gdLst/>
                <a:ahLst/>
                <a:cxnLst/>
                <a:rect l="l" t="t" r="r" b="b"/>
                <a:pathLst>
                  <a:path w="1084331" h="981783" extrusionOk="0">
                    <a:moveTo>
                      <a:pt x="0" y="0"/>
                    </a:moveTo>
                    <a:lnTo>
                      <a:pt x="1084331" y="0"/>
                    </a:lnTo>
                    <a:lnTo>
                      <a:pt x="1084331" y="981783"/>
                    </a:lnTo>
                    <a:lnTo>
                      <a:pt x="0" y="9817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1037" name="Google Shape;1037;p19"/>
            <p:cNvGrpSpPr/>
            <p:nvPr/>
          </p:nvGrpSpPr>
          <p:grpSpPr>
            <a:xfrm>
              <a:off x="10627721" y="8396306"/>
              <a:ext cx="4119223" cy="500989"/>
              <a:chOff x="0" y="-7769"/>
              <a:chExt cx="5492297" cy="667985"/>
            </a:xfrm>
          </p:grpSpPr>
          <p:cxnSp>
            <p:nvCxnSpPr>
              <p:cNvPr id="1038" name="Google Shape;1038;p19"/>
              <p:cNvCxnSpPr/>
              <p:nvPr/>
            </p:nvCxnSpPr>
            <p:spPr>
              <a:xfrm>
                <a:off x="0" y="279308"/>
                <a:ext cx="5492297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39" name="Google Shape;1039;p19"/>
              <p:cNvGrpSpPr/>
              <p:nvPr/>
            </p:nvGrpSpPr>
            <p:grpSpPr>
              <a:xfrm>
                <a:off x="615539" y="-7769"/>
                <a:ext cx="793657" cy="667985"/>
                <a:chOff x="-33680" y="-8369"/>
                <a:chExt cx="854946" cy="719569"/>
              </a:xfrm>
            </p:grpSpPr>
            <p:sp>
              <p:nvSpPr>
                <p:cNvPr id="1040" name="Google Shape;1040;p19"/>
                <p:cNvSpPr/>
                <p:nvPr/>
              </p:nvSpPr>
              <p:spPr>
                <a:xfrm>
                  <a:off x="-33680" y="-8369"/>
                  <a:ext cx="854946" cy="719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46" h="719569" extrusionOk="0">
                      <a:moveTo>
                        <a:pt x="65903" y="121927"/>
                      </a:moveTo>
                      <a:cubicBezTo>
                        <a:pt x="0" y="230500"/>
                        <a:pt x="46429" y="336178"/>
                        <a:pt x="104776" y="392266"/>
                      </a:cubicBezTo>
                      <a:lnTo>
                        <a:pt x="445927" y="719569"/>
                      </a:lnTo>
                      <a:lnTo>
                        <a:pt x="779877" y="393436"/>
                      </a:lnTo>
                      <a:cubicBezTo>
                        <a:pt x="834145" y="333099"/>
                        <a:pt x="854946" y="269099"/>
                        <a:pt x="843393" y="197834"/>
                      </a:cubicBezTo>
                      <a:cubicBezTo>
                        <a:pt x="827435" y="99251"/>
                        <a:pt x="746197" y="22767"/>
                        <a:pt x="645842" y="11845"/>
                      </a:cubicBezTo>
                      <a:cubicBezTo>
                        <a:pt x="584292" y="5218"/>
                        <a:pt x="524835" y="22636"/>
                        <a:pt x="478430" y="61198"/>
                      </a:cubicBezTo>
                      <a:cubicBezTo>
                        <a:pt x="465940" y="71573"/>
                        <a:pt x="454776" y="83173"/>
                        <a:pt x="445047" y="95780"/>
                      </a:cubicBezTo>
                      <a:cubicBezTo>
                        <a:pt x="433503" y="81425"/>
                        <a:pt x="419967" y="68294"/>
                        <a:pt x="404657" y="56657"/>
                      </a:cubicBezTo>
                      <a:cubicBezTo>
                        <a:pt x="351294" y="16102"/>
                        <a:pt x="283367" y="0"/>
                        <a:pt x="218120" y="12523"/>
                      </a:cubicBezTo>
                      <a:cubicBezTo>
                        <a:pt x="156323" y="24461"/>
                        <a:pt x="100853" y="64323"/>
                        <a:pt x="65903" y="121927"/>
                      </a:cubicBezTo>
                      <a:close/>
                    </a:path>
                  </a:pathLst>
                </a:custGeom>
                <a:solidFill>
                  <a:srgbClr val="DDFAE2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1" name="Google Shape;1041;p19"/>
                <p:cNvSpPr txBox="1"/>
                <p:nvPr/>
              </p:nvSpPr>
              <p:spPr>
                <a:xfrm>
                  <a:off x="76200" y="22225"/>
                  <a:ext cx="6604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2" name="Google Shape;1042;p19"/>
            <p:cNvGrpSpPr/>
            <p:nvPr/>
          </p:nvGrpSpPr>
          <p:grpSpPr>
            <a:xfrm>
              <a:off x="13403113" y="3771101"/>
              <a:ext cx="1433243" cy="288235"/>
              <a:chOff x="4169037" y="307169"/>
              <a:chExt cx="1910990" cy="384314"/>
            </a:xfrm>
          </p:grpSpPr>
          <p:cxnSp>
            <p:nvCxnSpPr>
              <p:cNvPr id="1043" name="Google Shape;1043;p19"/>
              <p:cNvCxnSpPr/>
              <p:nvPr/>
            </p:nvCxnSpPr>
            <p:spPr>
              <a:xfrm>
                <a:off x="4169037" y="504563"/>
                <a:ext cx="528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4" name="Google Shape;1044;p19"/>
              <p:cNvCxnSpPr/>
              <p:nvPr/>
            </p:nvCxnSpPr>
            <p:spPr>
              <a:xfrm rot="2700000">
                <a:off x="5628811" y="504582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5" name="Google Shape;1045;p19"/>
              <p:cNvCxnSpPr/>
              <p:nvPr/>
            </p:nvCxnSpPr>
            <p:spPr>
              <a:xfrm rot="8100000">
                <a:off x="5628772" y="504582"/>
                <a:ext cx="528633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6" name="Google Shape;1046;p19"/>
              <p:cNvSpPr/>
              <p:nvPr/>
            </p:nvSpPr>
            <p:spPr>
              <a:xfrm>
                <a:off x="5010250" y="307169"/>
                <a:ext cx="373888" cy="373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1047" name="Google Shape;1047;p19"/>
          <p:cNvGrpSpPr/>
          <p:nvPr/>
        </p:nvGrpSpPr>
        <p:grpSpPr>
          <a:xfrm>
            <a:off x="-325199" y="4019092"/>
            <a:ext cx="4119223" cy="500989"/>
            <a:chOff x="0" y="-7769"/>
            <a:chExt cx="5492297" cy="667985"/>
          </a:xfrm>
        </p:grpSpPr>
        <p:cxnSp>
          <p:nvCxnSpPr>
            <p:cNvPr id="1048" name="Google Shape;1048;p19"/>
            <p:cNvCxnSpPr/>
            <p:nvPr/>
          </p:nvCxnSpPr>
          <p:spPr>
            <a:xfrm>
              <a:off x="0" y="279308"/>
              <a:ext cx="5492297" cy="0"/>
            </a:xfrm>
            <a:prstGeom prst="straightConnector1">
              <a:avLst/>
            </a:prstGeom>
            <a:noFill/>
            <a:ln w="1016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49" name="Google Shape;1049;p19"/>
            <p:cNvGrpSpPr/>
            <p:nvPr/>
          </p:nvGrpSpPr>
          <p:grpSpPr>
            <a:xfrm>
              <a:off x="3826099" y="-7769"/>
              <a:ext cx="793657" cy="667985"/>
              <a:chOff x="-33680" y="-8369"/>
              <a:chExt cx="854946" cy="719569"/>
            </a:xfrm>
          </p:grpSpPr>
          <p:sp>
            <p:nvSpPr>
              <p:cNvPr id="1050" name="Google Shape;1050;p19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1" name="Google Shape;1051;p19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2" name="Google Shape;1052;p19"/>
          <p:cNvGrpSpPr/>
          <p:nvPr/>
        </p:nvGrpSpPr>
        <p:grpSpPr>
          <a:xfrm>
            <a:off x="149687" y="4532056"/>
            <a:ext cx="3169453" cy="793277"/>
            <a:chOff x="0" y="-47625"/>
            <a:chExt cx="4225937" cy="1057702"/>
          </a:xfrm>
        </p:grpSpPr>
        <p:sp>
          <p:nvSpPr>
            <p:cNvPr id="1053" name="Google Shape;1053;p19"/>
            <p:cNvSpPr txBox="1"/>
            <p:nvPr/>
          </p:nvSpPr>
          <p:spPr>
            <a:xfrm>
              <a:off x="0" y="-47625"/>
              <a:ext cx="4225937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54" name="Google Shape;1054;p19"/>
            <p:cNvSpPr txBox="1"/>
            <p:nvPr/>
          </p:nvSpPr>
          <p:spPr>
            <a:xfrm>
              <a:off x="0" y="482392"/>
              <a:ext cx="4225937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055" name="Google Shape;1055;p19"/>
          <p:cNvGrpSpPr/>
          <p:nvPr/>
        </p:nvGrpSpPr>
        <p:grpSpPr>
          <a:xfrm>
            <a:off x="3942012" y="2220323"/>
            <a:ext cx="4947975" cy="6616622"/>
            <a:chOff x="3942012" y="2220323"/>
            <a:chExt cx="4947975" cy="6616622"/>
          </a:xfrm>
        </p:grpSpPr>
        <p:grpSp>
          <p:nvGrpSpPr>
            <p:cNvPr id="1056" name="Google Shape;1056;p19"/>
            <p:cNvGrpSpPr/>
            <p:nvPr/>
          </p:nvGrpSpPr>
          <p:grpSpPr>
            <a:xfrm>
              <a:off x="3942012" y="2220323"/>
              <a:ext cx="4947975" cy="6616622"/>
              <a:chOff x="0" y="-231936"/>
              <a:chExt cx="6597300" cy="8822162"/>
            </a:xfrm>
          </p:grpSpPr>
          <p:grpSp>
            <p:nvGrpSpPr>
              <p:cNvPr id="1057" name="Google Shape;1057;p19"/>
              <p:cNvGrpSpPr/>
              <p:nvPr/>
            </p:nvGrpSpPr>
            <p:grpSpPr>
              <a:xfrm>
                <a:off x="0" y="-231936"/>
                <a:ext cx="6597300" cy="8822162"/>
                <a:chOff x="0" y="-28575"/>
                <a:chExt cx="812800" cy="1086907"/>
              </a:xfrm>
            </p:grpSpPr>
            <p:sp>
              <p:nvSpPr>
                <p:cNvPr id="1058" name="Google Shape;1058;p19"/>
                <p:cNvSpPr/>
                <p:nvPr/>
              </p:nvSpPr>
              <p:spPr>
                <a:xfrm>
                  <a:off x="0" y="0"/>
                  <a:ext cx="804677" cy="105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677" h="1058332" extrusionOk="0">
                      <a:moveTo>
                        <a:pt x="23707" y="0"/>
                      </a:moveTo>
                      <a:lnTo>
                        <a:pt x="780970" y="0"/>
                      </a:lnTo>
                      <a:cubicBezTo>
                        <a:pt x="794063" y="0"/>
                        <a:pt x="804677" y="10614"/>
                        <a:pt x="804677" y="23707"/>
                      </a:cubicBezTo>
                      <a:lnTo>
                        <a:pt x="804677" y="1034625"/>
                      </a:lnTo>
                      <a:cubicBezTo>
                        <a:pt x="804677" y="1040913"/>
                        <a:pt x="802179" y="1046942"/>
                        <a:pt x="797733" y="1051388"/>
                      </a:cubicBezTo>
                      <a:cubicBezTo>
                        <a:pt x="793287" y="1055834"/>
                        <a:pt x="787257" y="1058332"/>
                        <a:pt x="780970" y="1058332"/>
                      </a:cubicBezTo>
                      <a:lnTo>
                        <a:pt x="23707" y="1058332"/>
                      </a:lnTo>
                      <a:cubicBezTo>
                        <a:pt x="10614" y="1058332"/>
                        <a:pt x="0" y="1047718"/>
                        <a:pt x="0" y="1034625"/>
                      </a:cubicBezTo>
                      <a:lnTo>
                        <a:pt x="0" y="23707"/>
                      </a:lnTo>
                      <a:cubicBezTo>
                        <a:pt x="0" y="10614"/>
                        <a:pt x="10614" y="0"/>
                        <a:pt x="23707" y="0"/>
                      </a:cubicBezTo>
                      <a:close/>
                    </a:path>
                  </a:pathLst>
                </a:custGeom>
                <a:solidFill>
                  <a:srgbClr val="CFE5FF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9" name="Google Shape;1059;p19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60" name="Google Shape;1060;p19"/>
              <p:cNvSpPr/>
              <p:nvPr/>
            </p:nvSpPr>
            <p:spPr>
              <a:xfrm>
                <a:off x="49417" y="1011333"/>
                <a:ext cx="6438801" cy="7513029"/>
              </a:xfrm>
              <a:custGeom>
                <a:avLst/>
                <a:gdLst/>
                <a:ahLst/>
                <a:cxnLst/>
                <a:rect l="l" t="t" r="r" b="b"/>
                <a:pathLst>
                  <a:path w="1245416" h="1470260" extrusionOk="0">
                    <a:moveTo>
                      <a:pt x="0" y="0"/>
                    </a:moveTo>
                    <a:lnTo>
                      <a:pt x="1245416" y="0"/>
                    </a:lnTo>
                    <a:lnTo>
                      <a:pt x="1245416" y="1470260"/>
                    </a:lnTo>
                    <a:lnTo>
                      <a:pt x="0" y="14702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061" name="Google Shape;1061;p19"/>
              <p:cNvSpPr/>
              <p:nvPr/>
            </p:nvSpPr>
            <p:spPr>
              <a:xfrm>
                <a:off x="568951" y="1410267"/>
                <a:ext cx="5397258" cy="4877007"/>
              </a:xfrm>
              <a:custGeom>
                <a:avLst/>
                <a:gdLst/>
                <a:ahLst/>
                <a:cxnLst/>
                <a:rect l="l" t="t" r="r" b="b"/>
                <a:pathLst>
                  <a:path w="1084331" h="981783" extrusionOk="0">
                    <a:moveTo>
                      <a:pt x="0" y="0"/>
                    </a:moveTo>
                    <a:lnTo>
                      <a:pt x="1084331" y="0"/>
                    </a:lnTo>
                    <a:lnTo>
                      <a:pt x="1084331" y="981783"/>
                    </a:lnTo>
                    <a:lnTo>
                      <a:pt x="0" y="9817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cxnSp>
            <p:nvCxnSpPr>
              <p:cNvPr id="1062" name="Google Shape;1062;p19"/>
              <p:cNvCxnSpPr/>
              <p:nvPr/>
            </p:nvCxnSpPr>
            <p:spPr>
              <a:xfrm>
                <a:off x="4169037" y="504563"/>
                <a:ext cx="528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3" name="Google Shape;1063;p19"/>
              <p:cNvCxnSpPr/>
              <p:nvPr/>
            </p:nvCxnSpPr>
            <p:spPr>
              <a:xfrm rot="2700000">
                <a:off x="5628819" y="504563"/>
                <a:ext cx="528578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4" name="Google Shape;1064;p19"/>
              <p:cNvCxnSpPr/>
              <p:nvPr/>
            </p:nvCxnSpPr>
            <p:spPr>
              <a:xfrm rot="8100000">
                <a:off x="5628819" y="504563"/>
                <a:ext cx="528578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65" name="Google Shape;1065;p19"/>
              <p:cNvSpPr/>
              <p:nvPr/>
            </p:nvSpPr>
            <p:spPr>
              <a:xfrm>
                <a:off x="5010250" y="307169"/>
                <a:ext cx="373888" cy="37388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cxnSp>
            <p:nvCxnSpPr>
              <p:cNvPr id="1066" name="Google Shape;1066;p19"/>
              <p:cNvCxnSpPr/>
              <p:nvPr/>
            </p:nvCxnSpPr>
            <p:spPr>
              <a:xfrm>
                <a:off x="0" y="944187"/>
                <a:ext cx="6531368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67" name="Google Shape;1067;p19"/>
            <p:cNvGrpSpPr/>
            <p:nvPr/>
          </p:nvGrpSpPr>
          <p:grpSpPr>
            <a:xfrm>
              <a:off x="4331664" y="7240427"/>
              <a:ext cx="4119223" cy="500989"/>
              <a:chOff x="0" y="-7769"/>
              <a:chExt cx="5492297" cy="667985"/>
            </a:xfrm>
          </p:grpSpPr>
          <p:cxnSp>
            <p:nvCxnSpPr>
              <p:cNvPr id="1068" name="Google Shape;1068;p19"/>
              <p:cNvCxnSpPr/>
              <p:nvPr/>
            </p:nvCxnSpPr>
            <p:spPr>
              <a:xfrm>
                <a:off x="0" y="279308"/>
                <a:ext cx="5492297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69" name="Google Shape;1069;p19"/>
              <p:cNvGrpSpPr/>
              <p:nvPr/>
            </p:nvGrpSpPr>
            <p:grpSpPr>
              <a:xfrm>
                <a:off x="3826099" y="-7769"/>
                <a:ext cx="793657" cy="667985"/>
                <a:chOff x="-33680" y="-8369"/>
                <a:chExt cx="854946" cy="719569"/>
              </a:xfrm>
            </p:grpSpPr>
            <p:sp>
              <p:nvSpPr>
                <p:cNvPr id="1070" name="Google Shape;1070;p19"/>
                <p:cNvSpPr/>
                <p:nvPr/>
              </p:nvSpPr>
              <p:spPr>
                <a:xfrm>
                  <a:off x="-33680" y="-8369"/>
                  <a:ext cx="854946" cy="719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946" h="719569" extrusionOk="0">
                      <a:moveTo>
                        <a:pt x="65903" y="121927"/>
                      </a:moveTo>
                      <a:cubicBezTo>
                        <a:pt x="0" y="230500"/>
                        <a:pt x="46429" y="336178"/>
                        <a:pt x="104776" y="392266"/>
                      </a:cubicBezTo>
                      <a:lnTo>
                        <a:pt x="445927" y="719569"/>
                      </a:lnTo>
                      <a:lnTo>
                        <a:pt x="779877" y="393436"/>
                      </a:lnTo>
                      <a:cubicBezTo>
                        <a:pt x="834145" y="333099"/>
                        <a:pt x="854946" y="269099"/>
                        <a:pt x="843393" y="197834"/>
                      </a:cubicBezTo>
                      <a:cubicBezTo>
                        <a:pt x="827435" y="99251"/>
                        <a:pt x="746197" y="22767"/>
                        <a:pt x="645842" y="11845"/>
                      </a:cubicBezTo>
                      <a:cubicBezTo>
                        <a:pt x="584292" y="5218"/>
                        <a:pt x="524835" y="22636"/>
                        <a:pt x="478430" y="61198"/>
                      </a:cubicBezTo>
                      <a:cubicBezTo>
                        <a:pt x="465940" y="71573"/>
                        <a:pt x="454776" y="83173"/>
                        <a:pt x="445047" y="95780"/>
                      </a:cubicBezTo>
                      <a:cubicBezTo>
                        <a:pt x="433503" y="81425"/>
                        <a:pt x="419967" y="68294"/>
                        <a:pt x="404657" y="56657"/>
                      </a:cubicBezTo>
                      <a:cubicBezTo>
                        <a:pt x="351294" y="16102"/>
                        <a:pt x="283367" y="0"/>
                        <a:pt x="218120" y="12523"/>
                      </a:cubicBezTo>
                      <a:cubicBezTo>
                        <a:pt x="156323" y="24461"/>
                        <a:pt x="100853" y="64323"/>
                        <a:pt x="65903" y="121927"/>
                      </a:cubicBezTo>
                      <a:close/>
                    </a:path>
                  </a:pathLst>
                </a:custGeom>
                <a:solidFill>
                  <a:srgbClr val="DDFAE2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1" name="Google Shape;1071;p19"/>
                <p:cNvSpPr txBox="1"/>
                <p:nvPr/>
              </p:nvSpPr>
              <p:spPr>
                <a:xfrm>
                  <a:off x="76200" y="22225"/>
                  <a:ext cx="660400" cy="5619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1072" name="Google Shape;1072;p19"/>
          <p:cNvPicPr preferRelativeResize="0"/>
          <p:nvPr/>
        </p:nvPicPr>
        <p:blipFill rotWithShape="1">
          <a:blip r:embed="rId4"/>
          <a:srcRect l="26909" t="10448" r="16198" b="55307"/>
          <a:stretch>
            <a:fillRect/>
          </a:stretch>
        </p:blipFill>
        <p:spPr>
          <a:xfrm>
            <a:off x="4410938" y="3492751"/>
            <a:ext cx="3960674" cy="3575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19"/>
          <p:cNvGrpSpPr/>
          <p:nvPr/>
        </p:nvGrpSpPr>
        <p:grpSpPr>
          <a:xfrm>
            <a:off x="15274343" y="7216889"/>
            <a:ext cx="2425403" cy="793277"/>
            <a:chOff x="0" y="-47625"/>
            <a:chExt cx="3233870" cy="1057702"/>
          </a:xfrm>
        </p:grpSpPr>
        <p:sp>
          <p:nvSpPr>
            <p:cNvPr id="1074" name="Google Shape;1074;p19"/>
            <p:cNvSpPr txBox="1"/>
            <p:nvPr/>
          </p:nvSpPr>
          <p:spPr>
            <a:xfrm>
              <a:off x="194112" y="-47625"/>
              <a:ext cx="2845646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75" name="Google Shape;1075;p19"/>
            <p:cNvSpPr txBox="1"/>
            <p:nvPr/>
          </p:nvSpPr>
          <p:spPr>
            <a:xfrm>
              <a:off x="0" y="482392"/>
              <a:ext cx="3233870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cxnSp>
        <p:nvCxnSpPr>
          <p:cNvPr id="1076" name="Google Shape;1076;p19"/>
          <p:cNvCxnSpPr/>
          <p:nvPr/>
        </p:nvCxnSpPr>
        <p:spPr>
          <a:xfrm>
            <a:off x="10238069" y="4258294"/>
            <a:ext cx="4898526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7" name="Google Shape;1077;p19"/>
          <p:cNvPicPr preferRelativeResize="0"/>
          <p:nvPr/>
        </p:nvPicPr>
        <p:blipFill rotWithShape="1">
          <a:blip r:embed="rId5"/>
          <a:srcRect l="15607" t="10793" r="20241" b="50593"/>
          <a:stretch>
            <a:fillRect/>
          </a:stretch>
        </p:blipFill>
        <p:spPr>
          <a:xfrm>
            <a:off x="10706995" y="4648631"/>
            <a:ext cx="3960674" cy="35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9"/>
          <p:cNvSpPr txBox="1"/>
          <p:nvPr/>
        </p:nvSpPr>
        <p:spPr>
          <a:xfrm>
            <a:off x="4597227" y="743260"/>
            <a:ext cx="13006179" cy="81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ADD A TEAM MEMBERS PAGE</a:t>
            </a:r>
            <a:endParaRPr lang="en-US" sz="58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79" name="Google Shape;1079;p19"/>
          <p:cNvSpPr txBox="1"/>
          <p:nvPr/>
        </p:nvSpPr>
        <p:spPr>
          <a:xfrm>
            <a:off x="475757" y="9240195"/>
            <a:ext cx="7668246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30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80" name="Google Shape;1080;p19"/>
          <p:cNvGrpSpPr/>
          <p:nvPr/>
        </p:nvGrpSpPr>
        <p:grpSpPr>
          <a:xfrm>
            <a:off x="4830076" y="7753391"/>
            <a:ext cx="3122397" cy="793277"/>
            <a:chOff x="0" y="-47625"/>
            <a:chExt cx="4163196" cy="1057702"/>
          </a:xfrm>
        </p:grpSpPr>
        <p:sp>
          <p:nvSpPr>
            <p:cNvPr id="1081" name="Google Shape;1081;p19"/>
            <p:cNvSpPr txBox="1"/>
            <p:nvPr/>
          </p:nvSpPr>
          <p:spPr>
            <a:xfrm>
              <a:off x="0" y="-47625"/>
              <a:ext cx="4163196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82" name="Google Shape;1082;p19"/>
            <p:cNvSpPr txBox="1"/>
            <p:nvPr/>
          </p:nvSpPr>
          <p:spPr>
            <a:xfrm>
              <a:off x="0" y="482392"/>
              <a:ext cx="4163196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083" name="Google Shape;1083;p19"/>
          <p:cNvGrpSpPr/>
          <p:nvPr/>
        </p:nvGrpSpPr>
        <p:grpSpPr>
          <a:xfrm>
            <a:off x="10867957" y="8909270"/>
            <a:ext cx="3638750" cy="793277"/>
            <a:chOff x="0" y="-47625"/>
            <a:chExt cx="4851667" cy="1057702"/>
          </a:xfrm>
        </p:grpSpPr>
        <p:sp>
          <p:nvSpPr>
            <p:cNvPr id="1084" name="Google Shape;1084;p19"/>
            <p:cNvSpPr txBox="1"/>
            <p:nvPr/>
          </p:nvSpPr>
          <p:spPr>
            <a:xfrm>
              <a:off x="0" y="-47625"/>
              <a:ext cx="4851667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085" name="Google Shape;1085;p19"/>
            <p:cNvSpPr txBox="1"/>
            <p:nvPr/>
          </p:nvSpPr>
          <p:spPr>
            <a:xfrm>
              <a:off x="0" y="482392"/>
              <a:ext cx="4851667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21"/>
          <p:cNvGrpSpPr/>
          <p:nvPr/>
        </p:nvGrpSpPr>
        <p:grpSpPr>
          <a:xfrm>
            <a:off x="-227842" y="-2913970"/>
            <a:ext cx="18743683" cy="18738744"/>
            <a:chOff x="0" y="0"/>
            <a:chExt cx="24991578" cy="24984992"/>
          </a:xfrm>
        </p:grpSpPr>
        <p:pic>
          <p:nvPicPr>
            <p:cNvPr id="1201" name="Google Shape;1201;p2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2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2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2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5" name="Google Shape;1205;p21"/>
          <p:cNvGrpSpPr/>
          <p:nvPr/>
        </p:nvGrpSpPr>
        <p:grpSpPr>
          <a:xfrm>
            <a:off x="1028700" y="884653"/>
            <a:ext cx="7440465" cy="8343741"/>
            <a:chOff x="0" y="-231936"/>
            <a:chExt cx="9920620" cy="11124988"/>
          </a:xfrm>
        </p:grpSpPr>
        <p:grpSp>
          <p:nvGrpSpPr>
            <p:cNvPr id="1206" name="Google Shape;1206;p21"/>
            <p:cNvGrpSpPr/>
            <p:nvPr/>
          </p:nvGrpSpPr>
          <p:grpSpPr>
            <a:xfrm>
              <a:off x="0" y="-231936"/>
              <a:ext cx="9920620" cy="11124988"/>
              <a:chOff x="0" y="-28575"/>
              <a:chExt cx="1222239" cy="1370619"/>
            </a:xfrm>
          </p:grpSpPr>
          <p:sp>
            <p:nvSpPr>
              <p:cNvPr id="1207" name="Google Shape;1207;p21"/>
              <p:cNvSpPr/>
              <p:nvPr/>
            </p:nvSpPr>
            <p:spPr>
              <a:xfrm>
                <a:off x="0" y="0"/>
                <a:ext cx="1222239" cy="1342044"/>
              </a:xfrm>
              <a:custGeom>
                <a:avLst/>
                <a:gdLst/>
                <a:ahLst/>
                <a:cxnLst/>
                <a:rect l="l" t="t" r="r" b="b"/>
                <a:pathLst>
                  <a:path w="1222239" h="1342044" extrusionOk="0">
                    <a:moveTo>
                      <a:pt x="15608" y="0"/>
                    </a:moveTo>
                    <a:lnTo>
                      <a:pt x="1206631" y="0"/>
                    </a:lnTo>
                    <a:cubicBezTo>
                      <a:pt x="1210771" y="0"/>
                      <a:pt x="1214741" y="1644"/>
                      <a:pt x="1217668" y="4571"/>
                    </a:cubicBezTo>
                    <a:cubicBezTo>
                      <a:pt x="1220595" y="7498"/>
                      <a:pt x="1222239" y="11468"/>
                      <a:pt x="1222239" y="15608"/>
                    </a:cubicBezTo>
                    <a:lnTo>
                      <a:pt x="1222239" y="1326437"/>
                    </a:lnTo>
                    <a:cubicBezTo>
                      <a:pt x="1222239" y="1330576"/>
                      <a:pt x="1220595" y="1334546"/>
                      <a:pt x="1217668" y="1337473"/>
                    </a:cubicBezTo>
                    <a:cubicBezTo>
                      <a:pt x="1214741" y="1340400"/>
                      <a:pt x="1210771" y="1342044"/>
                      <a:pt x="1206631" y="1342044"/>
                    </a:cubicBezTo>
                    <a:lnTo>
                      <a:pt x="15608" y="1342044"/>
                    </a:lnTo>
                    <a:cubicBezTo>
                      <a:pt x="6988" y="1342044"/>
                      <a:pt x="0" y="1335057"/>
                      <a:pt x="0" y="1326437"/>
                    </a:cubicBezTo>
                    <a:lnTo>
                      <a:pt x="0" y="15608"/>
                    </a:lnTo>
                    <a:cubicBezTo>
                      <a:pt x="0" y="11468"/>
                      <a:pt x="1644" y="7498"/>
                      <a:pt x="4571" y="4571"/>
                    </a:cubicBezTo>
                    <a:cubicBezTo>
                      <a:pt x="7498" y="1644"/>
                      <a:pt x="11468" y="0"/>
                      <a:pt x="15608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8" name="Google Shape;1208;p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9" name="Google Shape;1209;p21"/>
            <p:cNvSpPr/>
            <p:nvPr/>
          </p:nvSpPr>
          <p:spPr>
            <a:xfrm>
              <a:off x="56233" y="2677360"/>
              <a:ext cx="9805959" cy="8152648"/>
            </a:xfrm>
            <a:custGeom>
              <a:avLst/>
              <a:gdLst/>
              <a:ahLst/>
              <a:cxnLst/>
              <a:rect l="l" t="t" r="r" b="b"/>
              <a:pathLst>
                <a:path w="1916162" h="1593092" extrusionOk="0">
                  <a:moveTo>
                    <a:pt x="0" y="0"/>
                  </a:moveTo>
                  <a:lnTo>
                    <a:pt x="1916162" y="0"/>
                  </a:lnTo>
                  <a:lnTo>
                    <a:pt x="1916162" y="1593092"/>
                  </a:lnTo>
                  <a:lnTo>
                    <a:pt x="0" y="15930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cxnSp>
          <p:nvCxnSpPr>
            <p:cNvPr id="1210" name="Google Shape;1210;p21"/>
            <p:cNvCxnSpPr/>
            <p:nvPr/>
          </p:nvCxnSpPr>
          <p:spPr>
            <a:xfrm>
              <a:off x="0" y="2618631"/>
              <a:ext cx="992062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11" name="Google Shape;1211;p21"/>
          <p:cNvGrpSpPr/>
          <p:nvPr/>
        </p:nvGrpSpPr>
        <p:grpSpPr>
          <a:xfrm>
            <a:off x="9665725" y="1289924"/>
            <a:ext cx="7486825" cy="4002097"/>
            <a:chOff x="0" y="-28575"/>
            <a:chExt cx="1971839" cy="1054050"/>
          </a:xfrm>
        </p:grpSpPr>
        <p:sp>
          <p:nvSpPr>
            <p:cNvPr id="1212" name="Google Shape;1212;p21"/>
            <p:cNvSpPr/>
            <p:nvPr/>
          </p:nvSpPr>
          <p:spPr>
            <a:xfrm>
              <a:off x="0" y="0"/>
              <a:ext cx="1971839" cy="1025475"/>
            </a:xfrm>
            <a:custGeom>
              <a:avLst/>
              <a:gdLst/>
              <a:ahLst/>
              <a:cxnLst/>
              <a:rect l="l" t="t" r="r" b="b"/>
              <a:pathLst>
                <a:path w="1971839" h="1025475" extrusionOk="0">
                  <a:moveTo>
                    <a:pt x="0" y="0"/>
                  </a:moveTo>
                  <a:lnTo>
                    <a:pt x="1971839" y="0"/>
                  </a:lnTo>
                  <a:lnTo>
                    <a:pt x="1971839" y="1025475"/>
                  </a:lnTo>
                  <a:lnTo>
                    <a:pt x="0" y="1025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13" name="Google Shape;1213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4" name="Google Shape;1214;p21"/>
          <p:cNvPicPr preferRelativeResize="0"/>
          <p:nvPr/>
        </p:nvPicPr>
        <p:blipFill rotWithShape="1">
          <a:blip r:embed="rId2"/>
          <a:srcRect l="22750" t="27170" r="41526" b="45454"/>
          <a:stretch>
            <a:fillRect/>
          </a:stretch>
        </p:blipFill>
        <p:spPr>
          <a:xfrm>
            <a:off x="9746722" y="1477300"/>
            <a:ext cx="7331603" cy="3738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1"/>
          <p:cNvGrpSpPr/>
          <p:nvPr/>
        </p:nvGrpSpPr>
        <p:grpSpPr>
          <a:xfrm>
            <a:off x="9526152" y="1216513"/>
            <a:ext cx="1319519" cy="1365908"/>
            <a:chOff x="0" y="-28575"/>
            <a:chExt cx="812800" cy="841375"/>
          </a:xfrm>
        </p:grpSpPr>
        <p:sp>
          <p:nvSpPr>
            <p:cNvPr id="1216" name="Google Shape;1216;p21"/>
            <p:cNvSpPr/>
            <p:nvPr/>
          </p:nvSpPr>
          <p:spPr>
            <a:xfrm>
              <a:off x="0" y="0"/>
              <a:ext cx="226127" cy="225391"/>
            </a:xfrm>
            <a:custGeom>
              <a:avLst/>
              <a:gdLst/>
              <a:ahLst/>
              <a:cxnLst/>
              <a:rect l="l" t="t" r="r" b="b"/>
              <a:pathLst>
                <a:path w="226127" h="225391" extrusionOk="0">
                  <a:moveTo>
                    <a:pt x="0" y="0"/>
                  </a:moveTo>
                  <a:lnTo>
                    <a:pt x="226127" y="0"/>
                  </a:lnTo>
                  <a:lnTo>
                    <a:pt x="226127" y="225391"/>
                  </a:lnTo>
                  <a:lnTo>
                    <a:pt x="0" y="225391"/>
                  </a:lnTo>
                  <a:close/>
                </a:path>
              </a:pathLst>
            </a:custGeom>
            <a:solidFill>
              <a:srgbClr val="F6F9F7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17" name="Google Shape;1217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p21"/>
          <p:cNvGrpSpPr/>
          <p:nvPr/>
        </p:nvGrpSpPr>
        <p:grpSpPr>
          <a:xfrm>
            <a:off x="9526152" y="5005530"/>
            <a:ext cx="1319519" cy="1365908"/>
            <a:chOff x="0" y="-28575"/>
            <a:chExt cx="812800" cy="841375"/>
          </a:xfrm>
        </p:grpSpPr>
        <p:sp>
          <p:nvSpPr>
            <p:cNvPr id="1219" name="Google Shape;1219;p21"/>
            <p:cNvSpPr/>
            <p:nvPr/>
          </p:nvSpPr>
          <p:spPr>
            <a:xfrm>
              <a:off x="0" y="0"/>
              <a:ext cx="226127" cy="225391"/>
            </a:xfrm>
            <a:custGeom>
              <a:avLst/>
              <a:gdLst/>
              <a:ahLst/>
              <a:cxnLst/>
              <a:rect l="l" t="t" r="r" b="b"/>
              <a:pathLst>
                <a:path w="226127" h="225391" extrusionOk="0">
                  <a:moveTo>
                    <a:pt x="0" y="0"/>
                  </a:moveTo>
                  <a:lnTo>
                    <a:pt x="226127" y="0"/>
                  </a:lnTo>
                  <a:lnTo>
                    <a:pt x="226127" y="225391"/>
                  </a:lnTo>
                  <a:lnTo>
                    <a:pt x="0" y="225391"/>
                  </a:lnTo>
                  <a:close/>
                </a:path>
              </a:pathLst>
            </a:custGeom>
            <a:solidFill>
              <a:srgbClr val="F6F9F7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20" name="Google Shape;1220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21"/>
          <p:cNvGrpSpPr/>
          <p:nvPr/>
        </p:nvGrpSpPr>
        <p:grpSpPr>
          <a:xfrm>
            <a:off x="16923350" y="1216513"/>
            <a:ext cx="1319519" cy="1365908"/>
            <a:chOff x="0" y="-28575"/>
            <a:chExt cx="812800" cy="841375"/>
          </a:xfrm>
        </p:grpSpPr>
        <p:sp>
          <p:nvSpPr>
            <p:cNvPr id="1222" name="Google Shape;1222;p21"/>
            <p:cNvSpPr/>
            <p:nvPr/>
          </p:nvSpPr>
          <p:spPr>
            <a:xfrm>
              <a:off x="0" y="0"/>
              <a:ext cx="226127" cy="225391"/>
            </a:xfrm>
            <a:custGeom>
              <a:avLst/>
              <a:gdLst/>
              <a:ahLst/>
              <a:cxnLst/>
              <a:rect l="l" t="t" r="r" b="b"/>
              <a:pathLst>
                <a:path w="226127" h="225391" extrusionOk="0">
                  <a:moveTo>
                    <a:pt x="0" y="0"/>
                  </a:moveTo>
                  <a:lnTo>
                    <a:pt x="226127" y="0"/>
                  </a:lnTo>
                  <a:lnTo>
                    <a:pt x="226127" y="225391"/>
                  </a:lnTo>
                  <a:lnTo>
                    <a:pt x="0" y="225391"/>
                  </a:lnTo>
                  <a:close/>
                </a:path>
              </a:pathLst>
            </a:custGeom>
            <a:solidFill>
              <a:srgbClr val="F6F9F7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23" name="Google Shape;1223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21"/>
          <p:cNvGrpSpPr/>
          <p:nvPr/>
        </p:nvGrpSpPr>
        <p:grpSpPr>
          <a:xfrm>
            <a:off x="16923350" y="5005530"/>
            <a:ext cx="1319519" cy="1365908"/>
            <a:chOff x="0" y="-28575"/>
            <a:chExt cx="812800" cy="841375"/>
          </a:xfrm>
        </p:grpSpPr>
        <p:sp>
          <p:nvSpPr>
            <p:cNvPr id="1225" name="Google Shape;1225;p21"/>
            <p:cNvSpPr/>
            <p:nvPr/>
          </p:nvSpPr>
          <p:spPr>
            <a:xfrm>
              <a:off x="0" y="0"/>
              <a:ext cx="226127" cy="225391"/>
            </a:xfrm>
            <a:custGeom>
              <a:avLst/>
              <a:gdLst/>
              <a:ahLst/>
              <a:cxnLst/>
              <a:rect l="l" t="t" r="r" b="b"/>
              <a:pathLst>
                <a:path w="226127" h="225391" extrusionOk="0">
                  <a:moveTo>
                    <a:pt x="0" y="0"/>
                  </a:moveTo>
                  <a:lnTo>
                    <a:pt x="226127" y="0"/>
                  </a:lnTo>
                  <a:lnTo>
                    <a:pt x="226127" y="225391"/>
                  </a:lnTo>
                  <a:lnTo>
                    <a:pt x="0" y="225391"/>
                  </a:lnTo>
                  <a:close/>
                </a:path>
              </a:pathLst>
            </a:custGeom>
            <a:solidFill>
              <a:srgbClr val="F6F9F7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26" name="Google Shape;1226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21"/>
          <p:cNvSpPr txBox="1"/>
          <p:nvPr/>
        </p:nvSpPr>
        <p:spPr>
          <a:xfrm>
            <a:off x="1336473" y="1325766"/>
            <a:ext cx="68250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5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FONTS IN THIS PRESENTATION</a:t>
            </a:r>
            <a:endParaRPr lang="en-US" sz="5295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28" name="Google Shape;1228;p21"/>
          <p:cNvSpPr txBox="1"/>
          <p:nvPr/>
        </p:nvSpPr>
        <p:spPr>
          <a:xfrm>
            <a:off x="1561888" y="3921100"/>
            <a:ext cx="637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This presentation template</a:t>
            </a:r>
            <a:endParaRPr lang="en-US" sz="3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uses the following free fonts:</a:t>
            </a:r>
            <a:endParaRPr lang="en-US" sz="3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29" name="Google Shape;1229;p21"/>
          <p:cNvSpPr txBox="1"/>
          <p:nvPr/>
        </p:nvSpPr>
        <p:spPr>
          <a:xfrm>
            <a:off x="9019283" y="6060867"/>
            <a:ext cx="87864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You can find these</a:t>
            </a:r>
            <a:endParaRPr lang="en-US" sz="6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fonts online too.</a:t>
            </a:r>
            <a:endParaRPr lang="en-US" sz="6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Happy designing! </a:t>
            </a:r>
            <a:endParaRPr lang="en-US" sz="6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30" name="Google Shape;1230;p21"/>
          <p:cNvGrpSpPr/>
          <p:nvPr/>
        </p:nvGrpSpPr>
        <p:grpSpPr>
          <a:xfrm>
            <a:off x="1561888" y="5183525"/>
            <a:ext cx="6374087" cy="3195070"/>
            <a:chOff x="0" y="-28575"/>
            <a:chExt cx="1678772" cy="841500"/>
          </a:xfrm>
        </p:grpSpPr>
        <p:sp>
          <p:nvSpPr>
            <p:cNvPr id="1231" name="Google Shape;1231;p21"/>
            <p:cNvSpPr/>
            <p:nvPr/>
          </p:nvSpPr>
          <p:spPr>
            <a:xfrm>
              <a:off x="0" y="0"/>
              <a:ext cx="1678772" cy="190903"/>
            </a:xfrm>
            <a:custGeom>
              <a:avLst/>
              <a:gdLst/>
              <a:ahLst/>
              <a:cxnLst/>
              <a:rect l="l" t="t" r="r" b="b"/>
              <a:pathLst>
                <a:path w="1678772" h="190903" extrusionOk="0">
                  <a:moveTo>
                    <a:pt x="31579" y="0"/>
                  </a:moveTo>
                  <a:lnTo>
                    <a:pt x="1647193" y="0"/>
                  </a:lnTo>
                  <a:cubicBezTo>
                    <a:pt x="1655568" y="0"/>
                    <a:pt x="1663600" y="3327"/>
                    <a:pt x="1669523" y="9249"/>
                  </a:cubicBezTo>
                  <a:cubicBezTo>
                    <a:pt x="1675445" y="15172"/>
                    <a:pt x="1678772" y="23204"/>
                    <a:pt x="1678772" y="31579"/>
                  </a:cubicBezTo>
                  <a:lnTo>
                    <a:pt x="1678772" y="159323"/>
                  </a:lnTo>
                  <a:cubicBezTo>
                    <a:pt x="1678772" y="176764"/>
                    <a:pt x="1664633" y="190903"/>
                    <a:pt x="1647193" y="190903"/>
                  </a:cubicBezTo>
                  <a:lnTo>
                    <a:pt x="31579" y="190903"/>
                  </a:lnTo>
                  <a:cubicBezTo>
                    <a:pt x="23204" y="190903"/>
                    <a:pt x="15172" y="187576"/>
                    <a:pt x="9249" y="181653"/>
                  </a:cubicBezTo>
                  <a:cubicBezTo>
                    <a:pt x="3327" y="175731"/>
                    <a:pt x="0" y="167699"/>
                    <a:pt x="0" y="159323"/>
                  </a:cubicBezTo>
                  <a:lnTo>
                    <a:pt x="0" y="31579"/>
                  </a:lnTo>
                  <a:cubicBezTo>
                    <a:pt x="0" y="23204"/>
                    <a:pt x="3327" y="15172"/>
                    <a:pt x="9249" y="9249"/>
                  </a:cubicBezTo>
                  <a:cubicBezTo>
                    <a:pt x="15172" y="3327"/>
                    <a:pt x="23204" y="0"/>
                    <a:pt x="31579" y="0"/>
                  </a:cubicBezTo>
                  <a:close/>
                </a:path>
              </a:pathLst>
            </a:custGeom>
            <a:solidFill>
              <a:srgbClr val="FFF1FA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2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3" name="Google Shape;1233;p21"/>
          <p:cNvSpPr/>
          <p:nvPr/>
        </p:nvSpPr>
        <p:spPr>
          <a:xfrm>
            <a:off x="1524277" y="7618782"/>
            <a:ext cx="6449311" cy="724835"/>
          </a:xfrm>
          <a:custGeom>
            <a:avLst/>
            <a:gdLst/>
            <a:ahLst/>
            <a:cxnLst/>
            <a:rect l="l" t="t" r="r" b="b"/>
            <a:pathLst>
              <a:path w="1698584" h="190903" extrusionOk="0">
                <a:moveTo>
                  <a:pt x="31211" y="0"/>
                </a:moveTo>
                <a:lnTo>
                  <a:pt x="1667373" y="0"/>
                </a:lnTo>
                <a:cubicBezTo>
                  <a:pt x="1675651" y="0"/>
                  <a:pt x="1683589" y="3288"/>
                  <a:pt x="1689442" y="9142"/>
                </a:cubicBezTo>
                <a:cubicBezTo>
                  <a:pt x="1695296" y="14995"/>
                  <a:pt x="1698584" y="22933"/>
                  <a:pt x="1698584" y="31211"/>
                </a:cubicBezTo>
                <a:lnTo>
                  <a:pt x="1698584" y="159692"/>
                </a:lnTo>
                <a:cubicBezTo>
                  <a:pt x="1698584" y="176929"/>
                  <a:pt x="1684610" y="190903"/>
                  <a:pt x="1667373" y="190903"/>
                </a:cubicBezTo>
                <a:lnTo>
                  <a:pt x="31211" y="190903"/>
                </a:lnTo>
                <a:cubicBezTo>
                  <a:pt x="22933" y="190903"/>
                  <a:pt x="14995" y="187614"/>
                  <a:pt x="9142" y="181761"/>
                </a:cubicBezTo>
                <a:cubicBezTo>
                  <a:pt x="3288" y="175908"/>
                  <a:pt x="0" y="167969"/>
                  <a:pt x="0" y="159692"/>
                </a:cubicBezTo>
                <a:lnTo>
                  <a:pt x="0" y="31211"/>
                </a:lnTo>
                <a:cubicBezTo>
                  <a:pt x="0" y="13974"/>
                  <a:pt x="13974" y="0"/>
                  <a:pt x="31211" y="0"/>
                </a:cubicBezTo>
                <a:close/>
              </a:path>
            </a:pathLst>
          </a:cu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4" name="Google Shape;1234;p21"/>
          <p:cNvSpPr/>
          <p:nvPr/>
        </p:nvSpPr>
        <p:spPr>
          <a:xfrm>
            <a:off x="1561888" y="6455402"/>
            <a:ext cx="6374087" cy="724835"/>
          </a:xfrm>
          <a:custGeom>
            <a:avLst/>
            <a:gdLst/>
            <a:ahLst/>
            <a:cxnLst/>
            <a:rect l="l" t="t" r="r" b="b"/>
            <a:pathLst>
              <a:path w="1678772" h="190903" extrusionOk="0">
                <a:moveTo>
                  <a:pt x="31579" y="0"/>
                </a:moveTo>
                <a:lnTo>
                  <a:pt x="1647193" y="0"/>
                </a:lnTo>
                <a:cubicBezTo>
                  <a:pt x="1655568" y="0"/>
                  <a:pt x="1663600" y="3327"/>
                  <a:pt x="1669523" y="9249"/>
                </a:cubicBezTo>
                <a:cubicBezTo>
                  <a:pt x="1675445" y="15172"/>
                  <a:pt x="1678772" y="23204"/>
                  <a:pt x="1678772" y="31579"/>
                </a:cubicBezTo>
                <a:lnTo>
                  <a:pt x="1678772" y="159323"/>
                </a:lnTo>
                <a:cubicBezTo>
                  <a:pt x="1678772" y="176764"/>
                  <a:pt x="1664633" y="190903"/>
                  <a:pt x="1647193" y="190903"/>
                </a:cubicBezTo>
                <a:lnTo>
                  <a:pt x="31579" y="190903"/>
                </a:lnTo>
                <a:cubicBezTo>
                  <a:pt x="23204" y="190903"/>
                  <a:pt x="15172" y="187576"/>
                  <a:pt x="9249" y="181653"/>
                </a:cubicBezTo>
                <a:cubicBezTo>
                  <a:pt x="3327" y="175731"/>
                  <a:pt x="0" y="167699"/>
                  <a:pt x="0" y="159323"/>
                </a:cubicBezTo>
                <a:lnTo>
                  <a:pt x="0" y="31579"/>
                </a:lnTo>
                <a:cubicBezTo>
                  <a:pt x="0" y="23204"/>
                  <a:pt x="3327" y="15172"/>
                  <a:pt x="9249" y="9249"/>
                </a:cubicBezTo>
                <a:cubicBezTo>
                  <a:pt x="15172" y="3327"/>
                  <a:pt x="23204" y="0"/>
                  <a:pt x="31579" y="0"/>
                </a:cubicBezTo>
                <a:close/>
              </a:path>
            </a:pathLst>
          </a:cu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5" name="Google Shape;1235;p21"/>
          <p:cNvSpPr txBox="1"/>
          <p:nvPr/>
        </p:nvSpPr>
        <p:spPr>
          <a:xfrm>
            <a:off x="2131550" y="5464175"/>
            <a:ext cx="523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Titles: Josefin Sans Bold</a:t>
            </a:r>
            <a:endParaRPr lang="en-US" sz="24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36" name="Google Shape;1236;p21"/>
          <p:cNvSpPr txBox="1"/>
          <p:nvPr/>
        </p:nvSpPr>
        <p:spPr>
          <a:xfrm>
            <a:off x="2131550" y="6633163"/>
            <a:ext cx="523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Headers: Josefin Sans Bold</a:t>
            </a:r>
            <a:endParaRPr sz="2400" b="1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37" name="Google Shape;1237;p21"/>
          <p:cNvSpPr txBox="1"/>
          <p:nvPr/>
        </p:nvSpPr>
        <p:spPr>
          <a:xfrm>
            <a:off x="2131550" y="7802138"/>
            <a:ext cx="523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Body Copy: Josefin Sans Regular</a:t>
            </a:r>
            <a:endParaRPr sz="2400" b="1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155" name="Google Shape;155;p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2"/>
          <p:cNvGrpSpPr/>
          <p:nvPr/>
        </p:nvGrpSpPr>
        <p:grpSpPr>
          <a:xfrm>
            <a:off x="460010" y="4370917"/>
            <a:ext cx="17368069" cy="5931862"/>
            <a:chOff x="460010" y="4370917"/>
            <a:chExt cx="17368069" cy="5931862"/>
          </a:xfrm>
        </p:grpSpPr>
        <p:grpSp>
          <p:nvGrpSpPr>
            <p:cNvPr id="160" name="Google Shape;160;p2"/>
            <p:cNvGrpSpPr/>
            <p:nvPr/>
          </p:nvGrpSpPr>
          <p:grpSpPr>
            <a:xfrm>
              <a:off x="460010" y="4370917"/>
              <a:ext cx="17368069" cy="5931862"/>
              <a:chOff x="0" y="-28575"/>
              <a:chExt cx="2463486" cy="841375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0" y="0"/>
                <a:ext cx="2463486" cy="754870"/>
              </a:xfrm>
              <a:custGeom>
                <a:avLst/>
                <a:gdLst/>
                <a:ahLst/>
                <a:cxnLst/>
                <a:rect l="l" t="t" r="r" b="b"/>
                <a:pathLst>
                  <a:path w="2463486" h="754870" extrusionOk="0">
                    <a:moveTo>
                      <a:pt x="6686" y="0"/>
                    </a:moveTo>
                    <a:lnTo>
                      <a:pt x="2456800" y="0"/>
                    </a:lnTo>
                    <a:cubicBezTo>
                      <a:pt x="2460493" y="0"/>
                      <a:pt x="2463486" y="2994"/>
                      <a:pt x="2463486" y="6686"/>
                    </a:cubicBezTo>
                    <a:lnTo>
                      <a:pt x="2463486" y="748184"/>
                    </a:lnTo>
                    <a:cubicBezTo>
                      <a:pt x="2463486" y="751877"/>
                      <a:pt x="2460493" y="754870"/>
                      <a:pt x="2456800" y="754870"/>
                    </a:cubicBezTo>
                    <a:lnTo>
                      <a:pt x="6686" y="754870"/>
                    </a:lnTo>
                    <a:cubicBezTo>
                      <a:pt x="2994" y="754870"/>
                      <a:pt x="0" y="751877"/>
                      <a:pt x="0" y="748184"/>
                    </a:cubicBezTo>
                    <a:lnTo>
                      <a:pt x="0" y="6686"/>
                    </a:lnTo>
                    <a:cubicBezTo>
                      <a:pt x="0" y="2994"/>
                      <a:pt x="2994" y="0"/>
                      <a:pt x="6686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>
              <a:off x="494875" y="5479050"/>
              <a:ext cx="17299360" cy="4372771"/>
            </a:xfrm>
            <a:custGeom>
              <a:avLst/>
              <a:gdLst/>
              <a:ahLst/>
              <a:cxnLst/>
              <a:rect l="l" t="t" r="r" b="b"/>
              <a:pathLst>
                <a:path w="4531594" h="1140227" extrusionOk="0">
                  <a:moveTo>
                    <a:pt x="0" y="0"/>
                  </a:moveTo>
                  <a:lnTo>
                    <a:pt x="4531594" y="0"/>
                  </a:lnTo>
                  <a:lnTo>
                    <a:pt x="4531594" y="1140227"/>
                  </a:lnTo>
                  <a:lnTo>
                    <a:pt x="0" y="1140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cxnSp>
          <p:nvCxnSpPr>
            <p:cNvPr id="164" name="Google Shape;164;p2"/>
            <p:cNvCxnSpPr/>
            <p:nvPr/>
          </p:nvCxnSpPr>
          <p:spPr>
            <a:xfrm rot="-5400000">
              <a:off x="9818375" y="7648646"/>
              <a:ext cx="44151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 rot="-5400000">
              <a:off x="4054449" y="7648646"/>
              <a:ext cx="44151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460010" y="5443428"/>
              <a:ext cx="173679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7" name="Google Shape;167;p2"/>
          <p:cNvGrpSpPr/>
          <p:nvPr/>
        </p:nvGrpSpPr>
        <p:grpSpPr>
          <a:xfrm>
            <a:off x="12346260" y="6155328"/>
            <a:ext cx="5141250" cy="2778759"/>
            <a:chOff x="0" y="38100"/>
            <a:chExt cx="6855000" cy="3705012"/>
          </a:xfrm>
        </p:grpSpPr>
        <p:sp>
          <p:nvSpPr>
            <p:cNvPr id="168" name="Google Shape;168;p2"/>
            <p:cNvSpPr txBox="1"/>
            <p:nvPr/>
          </p:nvSpPr>
          <p:spPr>
            <a:xfrm>
              <a:off x="0" y="1526712"/>
              <a:ext cx="68550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"Canva" button under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this presentation preview. 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need to sign in to your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Canva account.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0" y="38100"/>
              <a:ext cx="68550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A3E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Canva</a:t>
              </a:r>
              <a:endParaRPr lang="en-US" sz="4000" b="1" i="0" u="none" strike="noStrike" cap="none">
                <a:solidFill>
                  <a:srgbClr val="FDA3E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70" name="Google Shape;170;p2"/>
          <p:cNvGrpSpPr/>
          <p:nvPr/>
        </p:nvGrpSpPr>
        <p:grpSpPr>
          <a:xfrm>
            <a:off x="1028700" y="752475"/>
            <a:ext cx="9884077" cy="4374177"/>
            <a:chOff x="1028700" y="752475"/>
            <a:chExt cx="9884077" cy="4374177"/>
          </a:xfrm>
        </p:grpSpPr>
        <p:sp>
          <p:nvSpPr>
            <p:cNvPr id="171" name="Google Shape;171;p2"/>
            <p:cNvSpPr/>
            <p:nvPr/>
          </p:nvSpPr>
          <p:spPr>
            <a:xfrm>
              <a:off x="1028700" y="752475"/>
              <a:ext cx="9884077" cy="4374177"/>
            </a:xfrm>
            <a:custGeom>
              <a:avLst/>
              <a:gdLst/>
              <a:ahLst/>
              <a:cxnLst/>
              <a:rect l="l" t="t" r="r" b="b"/>
              <a:pathLst>
                <a:path w="1401957" h="620433" extrusionOk="0">
                  <a:moveTo>
                    <a:pt x="14452" y="0"/>
                  </a:moveTo>
                  <a:lnTo>
                    <a:pt x="1387504" y="0"/>
                  </a:lnTo>
                  <a:cubicBezTo>
                    <a:pt x="1391337" y="0"/>
                    <a:pt x="1395013" y="1523"/>
                    <a:pt x="1397724" y="4233"/>
                  </a:cubicBezTo>
                  <a:cubicBezTo>
                    <a:pt x="1400434" y="6943"/>
                    <a:pt x="1401957" y="10619"/>
                    <a:pt x="1401957" y="14452"/>
                  </a:cubicBezTo>
                  <a:lnTo>
                    <a:pt x="1401957" y="605981"/>
                  </a:lnTo>
                  <a:cubicBezTo>
                    <a:pt x="1401957" y="613962"/>
                    <a:pt x="1395486" y="620433"/>
                    <a:pt x="1387504" y="620433"/>
                  </a:cubicBezTo>
                  <a:lnTo>
                    <a:pt x="14452" y="620433"/>
                  </a:lnTo>
                  <a:cubicBezTo>
                    <a:pt x="6471" y="620433"/>
                    <a:pt x="0" y="613962"/>
                    <a:pt x="0" y="605981"/>
                  </a:cubicBezTo>
                  <a:lnTo>
                    <a:pt x="0" y="14452"/>
                  </a:lnTo>
                  <a:cubicBezTo>
                    <a:pt x="0" y="6471"/>
                    <a:pt x="6471" y="0"/>
                    <a:pt x="14452" y="0"/>
                  </a:cubicBezTo>
                  <a:close/>
                </a:path>
              </a:pathLst>
            </a:custGeom>
            <a:solidFill>
              <a:srgbClr val="F4FFB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2" name="Google Shape;172;p2"/>
            <p:cNvGrpSpPr/>
            <p:nvPr/>
          </p:nvGrpSpPr>
          <p:grpSpPr>
            <a:xfrm>
              <a:off x="1108925" y="1508975"/>
              <a:ext cx="9722004" cy="3544085"/>
              <a:chOff x="0" y="-28575"/>
              <a:chExt cx="2560511" cy="921547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0" y="0"/>
                <a:ext cx="2560511" cy="892972"/>
              </a:xfrm>
              <a:custGeom>
                <a:avLst/>
                <a:gdLst/>
                <a:ahLst/>
                <a:cxnLst/>
                <a:rect l="l" t="t" r="r" b="b"/>
                <a:pathLst>
                  <a:path w="2560511" h="892972" extrusionOk="0">
                    <a:moveTo>
                      <a:pt x="0" y="0"/>
                    </a:moveTo>
                    <a:lnTo>
                      <a:pt x="2560511" y="0"/>
                    </a:lnTo>
                    <a:lnTo>
                      <a:pt x="2560511" y="892972"/>
                    </a:lnTo>
                    <a:lnTo>
                      <a:pt x="0" y="8929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74" name="Google Shape;174;p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275" tIns="41275" rIns="41275" bIns="41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5" name="Google Shape;175;p2"/>
            <p:cNvCxnSpPr/>
            <p:nvPr/>
          </p:nvCxnSpPr>
          <p:spPr>
            <a:xfrm>
              <a:off x="1028700" y="1583467"/>
              <a:ext cx="9884022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2"/>
            <p:cNvGrpSpPr/>
            <p:nvPr/>
          </p:nvGrpSpPr>
          <p:grpSpPr>
            <a:xfrm>
              <a:off x="8624407" y="986772"/>
              <a:ext cx="1862761" cy="356827"/>
              <a:chOff x="8624407" y="986772"/>
              <a:chExt cx="1862761" cy="356827"/>
            </a:xfrm>
          </p:grpSpPr>
          <p:cxnSp>
            <p:nvCxnSpPr>
              <p:cNvPr id="177" name="Google Shape;177;p2"/>
              <p:cNvCxnSpPr/>
              <p:nvPr/>
            </p:nvCxnSpPr>
            <p:spPr>
              <a:xfrm>
                <a:off x="8624407" y="1168703"/>
                <a:ext cx="487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2"/>
              <p:cNvCxnSpPr/>
              <p:nvPr/>
            </p:nvCxnSpPr>
            <p:spPr>
              <a:xfrm rot="2700000">
                <a:off x="10070961" y="1168644"/>
                <a:ext cx="487479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"/>
              <p:cNvCxnSpPr/>
              <p:nvPr/>
            </p:nvCxnSpPr>
            <p:spPr>
              <a:xfrm rot="8100000">
                <a:off x="10071078" y="1168644"/>
                <a:ext cx="487479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80" name="Google Shape;180;p2"/>
              <p:cNvGrpSpPr/>
              <p:nvPr/>
            </p:nvGrpSpPr>
            <p:grpSpPr>
              <a:xfrm>
                <a:off x="9439750" y="986772"/>
                <a:ext cx="344708" cy="356827"/>
                <a:chOff x="0" y="-28575"/>
                <a:chExt cx="812800" cy="841375"/>
              </a:xfrm>
            </p:grpSpPr>
            <p:sp>
              <p:nvSpPr>
                <p:cNvPr id="181" name="Google Shape;181;p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sp>
            <p:sp>
              <p:nvSpPr>
                <p:cNvPr id="182" name="Google Shape;182;p2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1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83" name="Google Shape;183;p2"/>
          <p:cNvSpPr txBox="1"/>
          <p:nvPr/>
        </p:nvSpPr>
        <p:spPr>
          <a:xfrm>
            <a:off x="1454180" y="2270725"/>
            <a:ext cx="9033000" cy="22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 i="0" u="none" strike="noStrike" cap="none">
                <a:solidFill>
                  <a:srgbClr val="7EDFBE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Use This Presentation</a:t>
            </a:r>
            <a:endParaRPr lang="en-US" sz="8500" b="1" i="0" u="none" strike="noStrike" cap="none">
              <a:solidFill>
                <a:srgbClr val="7EDFB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84" name="Google Shape;184;p2"/>
          <p:cNvGrpSpPr/>
          <p:nvPr/>
        </p:nvGrpSpPr>
        <p:grpSpPr>
          <a:xfrm>
            <a:off x="796885" y="6155328"/>
            <a:ext cx="5141250" cy="3111309"/>
            <a:chOff x="0" y="38100"/>
            <a:chExt cx="6855000" cy="4148412"/>
          </a:xfrm>
        </p:grpSpPr>
        <p:sp>
          <p:nvSpPr>
            <p:cNvPr id="185" name="Google Shape;185;p2"/>
            <p:cNvSpPr txBox="1"/>
            <p:nvPr/>
          </p:nvSpPr>
          <p:spPr>
            <a:xfrm>
              <a:off x="0" y="1526712"/>
              <a:ext cx="6855000" cy="26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"Google Slides" button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below this presentation preview. 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"Make a copy."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need to sign in to your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Google account.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2"/>
            <p:cNvSpPr txBox="1"/>
            <p:nvPr/>
          </p:nvSpPr>
          <p:spPr>
            <a:xfrm>
              <a:off x="0" y="38100"/>
              <a:ext cx="6855000" cy="7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A3E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Google Slides</a:t>
              </a:r>
              <a:endParaRPr lang="en-US" sz="4000" b="1" i="0" u="none" strike="noStrike" cap="none">
                <a:solidFill>
                  <a:srgbClr val="FDA3E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87" name="Google Shape;187;p2"/>
          <p:cNvGrpSpPr/>
          <p:nvPr/>
        </p:nvGrpSpPr>
        <p:grpSpPr>
          <a:xfrm>
            <a:off x="6573349" y="6155328"/>
            <a:ext cx="5141301" cy="3111309"/>
            <a:chOff x="0" y="38100"/>
            <a:chExt cx="6855068" cy="4148412"/>
          </a:xfrm>
        </p:grpSpPr>
        <p:sp>
          <p:nvSpPr>
            <p:cNvPr id="188" name="Google Shape;188;p2"/>
            <p:cNvSpPr txBox="1"/>
            <p:nvPr/>
          </p:nvSpPr>
          <p:spPr>
            <a:xfrm>
              <a:off x="0" y="1526712"/>
              <a:ext cx="6855000" cy="26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"PowerPoint" button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below this presentation preview. 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Download and install the fonts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used in this presentation as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listed on the next page.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0" y="38100"/>
              <a:ext cx="6855068" cy="77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A3E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PowerPoint</a:t>
              </a:r>
              <a:endParaRPr lang="en-US" sz="4000" b="1" i="0" u="none" strike="noStrike" cap="none">
                <a:solidFill>
                  <a:srgbClr val="FDA3E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22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1243" name="Google Shape;1243;p2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4" name="Google Shape;1244;p2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2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2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7" name="Google Shape;1247;p22"/>
          <p:cNvGrpSpPr/>
          <p:nvPr/>
        </p:nvGrpSpPr>
        <p:grpSpPr>
          <a:xfrm>
            <a:off x="621321" y="1361654"/>
            <a:ext cx="17045359" cy="7896646"/>
            <a:chOff x="0" y="0"/>
            <a:chExt cx="22727145" cy="10528861"/>
          </a:xfrm>
        </p:grpSpPr>
        <p:sp>
          <p:nvSpPr>
            <p:cNvPr id="1248" name="Google Shape;1248;p22"/>
            <p:cNvSpPr/>
            <p:nvPr/>
          </p:nvSpPr>
          <p:spPr>
            <a:xfrm>
              <a:off x="0" y="0"/>
              <a:ext cx="22727145" cy="10528861"/>
            </a:xfrm>
            <a:custGeom>
              <a:avLst/>
              <a:gdLst/>
              <a:ahLst/>
              <a:cxnLst/>
              <a:rect l="l" t="t" r="r" b="b"/>
              <a:pathLst>
                <a:path w="2800027" h="1297175" extrusionOk="0">
                  <a:moveTo>
                    <a:pt x="6813" y="0"/>
                  </a:moveTo>
                  <a:lnTo>
                    <a:pt x="2793214" y="0"/>
                  </a:lnTo>
                  <a:cubicBezTo>
                    <a:pt x="2795021" y="0"/>
                    <a:pt x="2796754" y="718"/>
                    <a:pt x="2798031" y="1995"/>
                  </a:cubicBezTo>
                  <a:cubicBezTo>
                    <a:pt x="2799309" y="3273"/>
                    <a:pt x="2800027" y="5006"/>
                    <a:pt x="2800027" y="6813"/>
                  </a:cubicBezTo>
                  <a:lnTo>
                    <a:pt x="2800027" y="1290362"/>
                  </a:lnTo>
                  <a:cubicBezTo>
                    <a:pt x="2800027" y="1292169"/>
                    <a:pt x="2799309" y="1293902"/>
                    <a:pt x="2798031" y="1295180"/>
                  </a:cubicBezTo>
                  <a:cubicBezTo>
                    <a:pt x="2796754" y="1296458"/>
                    <a:pt x="2795021" y="1297175"/>
                    <a:pt x="2793214" y="1297175"/>
                  </a:cubicBezTo>
                  <a:lnTo>
                    <a:pt x="6813" y="1297175"/>
                  </a:lnTo>
                  <a:cubicBezTo>
                    <a:pt x="5006" y="1297175"/>
                    <a:pt x="3273" y="1296458"/>
                    <a:pt x="1995" y="1295180"/>
                  </a:cubicBezTo>
                  <a:cubicBezTo>
                    <a:pt x="718" y="1293902"/>
                    <a:pt x="0" y="1292169"/>
                    <a:pt x="0" y="1290362"/>
                  </a:cubicBezTo>
                  <a:lnTo>
                    <a:pt x="0" y="6813"/>
                  </a:lnTo>
                  <a:cubicBezTo>
                    <a:pt x="0" y="5006"/>
                    <a:pt x="718" y="3273"/>
                    <a:pt x="1995" y="1995"/>
                  </a:cubicBezTo>
                  <a:cubicBezTo>
                    <a:pt x="3273" y="718"/>
                    <a:pt x="5006" y="0"/>
                    <a:pt x="6813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249" name="Google Shape;1249;p22"/>
            <p:cNvCxnSpPr/>
            <p:nvPr/>
          </p:nvCxnSpPr>
          <p:spPr>
            <a:xfrm>
              <a:off x="0" y="1663730"/>
              <a:ext cx="2272714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50" name="Google Shape;1250;p22"/>
            <p:cNvSpPr/>
            <p:nvPr/>
          </p:nvSpPr>
          <p:spPr>
            <a:xfrm>
              <a:off x="19659648" y="610942"/>
              <a:ext cx="592719" cy="595376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7070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20522947" y="610942"/>
              <a:ext cx="592719" cy="595376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59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21386513" y="610942"/>
              <a:ext cx="592930" cy="595588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FBE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3" name="Google Shape;1253;p22"/>
          <p:cNvSpPr txBox="1"/>
          <p:nvPr/>
        </p:nvSpPr>
        <p:spPr>
          <a:xfrm>
            <a:off x="2921948" y="1558120"/>
            <a:ext cx="124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ADD A TIMELINE PAGE</a:t>
            </a:r>
            <a:endParaRPr lang="en-US" sz="6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54" name="Google Shape;1254;p22"/>
          <p:cNvGrpSpPr/>
          <p:nvPr/>
        </p:nvGrpSpPr>
        <p:grpSpPr>
          <a:xfrm>
            <a:off x="1028700" y="6335686"/>
            <a:ext cx="3786495" cy="2557974"/>
            <a:chOff x="0" y="0"/>
            <a:chExt cx="5048661" cy="3410632"/>
          </a:xfrm>
        </p:grpSpPr>
        <p:sp>
          <p:nvSpPr>
            <p:cNvPr id="1255" name="Google Shape;1255;p22"/>
            <p:cNvSpPr/>
            <p:nvPr/>
          </p:nvSpPr>
          <p:spPr>
            <a:xfrm>
              <a:off x="0" y="0"/>
              <a:ext cx="5048661" cy="3410632"/>
            </a:xfrm>
            <a:custGeom>
              <a:avLst/>
              <a:gdLst/>
              <a:ahLst/>
              <a:cxnLst/>
              <a:rect l="l" t="t" r="r" b="b"/>
              <a:pathLst>
                <a:path w="622004" h="420196" extrusionOk="0">
                  <a:moveTo>
                    <a:pt x="30669" y="0"/>
                  </a:moveTo>
                  <a:lnTo>
                    <a:pt x="591335" y="0"/>
                  </a:lnTo>
                  <a:cubicBezTo>
                    <a:pt x="608273" y="0"/>
                    <a:pt x="622004" y="13731"/>
                    <a:pt x="622004" y="30669"/>
                  </a:cubicBezTo>
                  <a:lnTo>
                    <a:pt x="622004" y="389527"/>
                  </a:lnTo>
                  <a:cubicBezTo>
                    <a:pt x="622004" y="406465"/>
                    <a:pt x="608273" y="420196"/>
                    <a:pt x="591335" y="420196"/>
                  </a:cubicBezTo>
                  <a:lnTo>
                    <a:pt x="30669" y="420196"/>
                  </a:lnTo>
                  <a:cubicBezTo>
                    <a:pt x="13731" y="420196"/>
                    <a:pt x="0" y="406465"/>
                    <a:pt x="0" y="389527"/>
                  </a:cubicBezTo>
                  <a:lnTo>
                    <a:pt x="0" y="30669"/>
                  </a:lnTo>
                  <a:cubicBezTo>
                    <a:pt x="0" y="13731"/>
                    <a:pt x="13731" y="0"/>
                    <a:pt x="30669" y="0"/>
                  </a:cubicBezTo>
                  <a:close/>
                </a:path>
              </a:pathLst>
            </a:custGeom>
            <a:solidFill>
              <a:srgbClr val="FFF1FA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2"/>
            <p:cNvSpPr txBox="1"/>
            <p:nvPr/>
          </p:nvSpPr>
          <p:spPr>
            <a:xfrm>
              <a:off x="281047" y="792288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 main point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57" name="Google Shape;1257;p22"/>
            <p:cNvSpPr txBox="1"/>
            <p:nvPr/>
          </p:nvSpPr>
          <p:spPr>
            <a:xfrm>
              <a:off x="281047" y="1512697"/>
              <a:ext cx="44865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258" name="Google Shape;1258;p22"/>
          <p:cNvSpPr/>
          <p:nvPr/>
        </p:nvSpPr>
        <p:spPr>
          <a:xfrm>
            <a:off x="9324770" y="6335686"/>
            <a:ext cx="3786495" cy="2557974"/>
          </a:xfrm>
          <a:custGeom>
            <a:avLst/>
            <a:gdLst/>
            <a:ahLst/>
            <a:cxnLst/>
            <a:rect l="l" t="t" r="r" b="b"/>
            <a:pathLst>
              <a:path w="622004" h="420196" extrusionOk="0">
                <a:moveTo>
                  <a:pt x="30669" y="0"/>
                </a:moveTo>
                <a:lnTo>
                  <a:pt x="591335" y="0"/>
                </a:lnTo>
                <a:cubicBezTo>
                  <a:pt x="608273" y="0"/>
                  <a:pt x="622004" y="13731"/>
                  <a:pt x="622004" y="30669"/>
                </a:cubicBezTo>
                <a:lnTo>
                  <a:pt x="622004" y="389527"/>
                </a:lnTo>
                <a:cubicBezTo>
                  <a:pt x="622004" y="406465"/>
                  <a:pt x="608273" y="420196"/>
                  <a:pt x="591335" y="420196"/>
                </a:cubicBezTo>
                <a:lnTo>
                  <a:pt x="30669" y="420196"/>
                </a:lnTo>
                <a:cubicBezTo>
                  <a:pt x="13731" y="420196"/>
                  <a:pt x="0" y="406465"/>
                  <a:pt x="0" y="389527"/>
                </a:cubicBezTo>
                <a:lnTo>
                  <a:pt x="0" y="30669"/>
                </a:lnTo>
                <a:cubicBezTo>
                  <a:pt x="0" y="13731"/>
                  <a:pt x="13731" y="0"/>
                  <a:pt x="30669" y="0"/>
                </a:cubicBezTo>
                <a:close/>
              </a:path>
            </a:pathLst>
          </a:cu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9" name="Google Shape;1259;p22"/>
          <p:cNvSpPr/>
          <p:nvPr/>
        </p:nvSpPr>
        <p:spPr>
          <a:xfrm>
            <a:off x="13472805" y="6335686"/>
            <a:ext cx="3786495" cy="2557974"/>
          </a:xfrm>
          <a:custGeom>
            <a:avLst/>
            <a:gdLst/>
            <a:ahLst/>
            <a:cxnLst/>
            <a:rect l="l" t="t" r="r" b="b"/>
            <a:pathLst>
              <a:path w="622004" h="420196" extrusionOk="0">
                <a:moveTo>
                  <a:pt x="30669" y="0"/>
                </a:moveTo>
                <a:lnTo>
                  <a:pt x="591335" y="0"/>
                </a:lnTo>
                <a:cubicBezTo>
                  <a:pt x="608273" y="0"/>
                  <a:pt x="622004" y="13731"/>
                  <a:pt x="622004" y="30669"/>
                </a:cubicBezTo>
                <a:lnTo>
                  <a:pt x="622004" y="389527"/>
                </a:lnTo>
                <a:cubicBezTo>
                  <a:pt x="622004" y="406465"/>
                  <a:pt x="608273" y="420196"/>
                  <a:pt x="591335" y="420196"/>
                </a:cubicBezTo>
                <a:lnTo>
                  <a:pt x="30669" y="420196"/>
                </a:lnTo>
                <a:cubicBezTo>
                  <a:pt x="13731" y="420196"/>
                  <a:pt x="0" y="406465"/>
                  <a:pt x="0" y="389527"/>
                </a:cubicBezTo>
                <a:lnTo>
                  <a:pt x="0" y="30669"/>
                </a:lnTo>
                <a:cubicBezTo>
                  <a:pt x="0" y="13731"/>
                  <a:pt x="13731" y="0"/>
                  <a:pt x="30669" y="0"/>
                </a:cubicBezTo>
                <a:close/>
              </a:path>
            </a:pathLst>
          </a:cu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0" name="Google Shape;1260;p22"/>
          <p:cNvSpPr/>
          <p:nvPr/>
        </p:nvSpPr>
        <p:spPr>
          <a:xfrm>
            <a:off x="1028700" y="3342877"/>
            <a:ext cx="16230600" cy="2697534"/>
          </a:xfrm>
          <a:custGeom>
            <a:avLst/>
            <a:gdLst/>
            <a:ahLst/>
            <a:cxnLst/>
            <a:rect l="l" t="t" r="r" b="b"/>
            <a:pathLst>
              <a:path w="2666187" h="443122" extrusionOk="0">
                <a:moveTo>
                  <a:pt x="7155" y="0"/>
                </a:moveTo>
                <a:lnTo>
                  <a:pt x="2659032" y="0"/>
                </a:lnTo>
                <a:cubicBezTo>
                  <a:pt x="2660930" y="0"/>
                  <a:pt x="2662750" y="754"/>
                  <a:pt x="2664091" y="2096"/>
                </a:cubicBezTo>
                <a:cubicBezTo>
                  <a:pt x="2665433" y="3437"/>
                  <a:pt x="2666187" y="5257"/>
                  <a:pt x="2666187" y="7155"/>
                </a:cubicBezTo>
                <a:lnTo>
                  <a:pt x="2666187" y="435967"/>
                </a:lnTo>
                <a:cubicBezTo>
                  <a:pt x="2666187" y="439918"/>
                  <a:pt x="2662984" y="443122"/>
                  <a:pt x="2659032" y="443122"/>
                </a:cubicBezTo>
                <a:lnTo>
                  <a:pt x="7155" y="443122"/>
                </a:lnTo>
                <a:cubicBezTo>
                  <a:pt x="5257" y="443122"/>
                  <a:pt x="3437" y="442368"/>
                  <a:pt x="2096" y="441026"/>
                </a:cubicBezTo>
                <a:cubicBezTo>
                  <a:pt x="754" y="439684"/>
                  <a:pt x="0" y="437864"/>
                  <a:pt x="0" y="435967"/>
                </a:cubicBezTo>
                <a:lnTo>
                  <a:pt x="0" y="7155"/>
                </a:lnTo>
                <a:cubicBezTo>
                  <a:pt x="0" y="5257"/>
                  <a:pt x="754" y="3437"/>
                  <a:pt x="2096" y="2096"/>
                </a:cubicBezTo>
                <a:cubicBezTo>
                  <a:pt x="3437" y="754"/>
                  <a:pt x="5257" y="0"/>
                  <a:pt x="7155" y="0"/>
                </a:cubicBezTo>
                <a:close/>
              </a:path>
            </a:pathLst>
          </a:custGeom>
          <a:solidFill>
            <a:srgbClr val="C1EBE6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61" name="Google Shape;1261;p22"/>
          <p:cNvCxnSpPr/>
          <p:nvPr/>
        </p:nvCxnSpPr>
        <p:spPr>
          <a:xfrm>
            <a:off x="1946230" y="4434469"/>
            <a:ext cx="1439554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2" name="Google Shape;1262;p22"/>
          <p:cNvSpPr txBox="1"/>
          <p:nvPr/>
        </p:nvSpPr>
        <p:spPr>
          <a:xfrm>
            <a:off x="2014296" y="4817840"/>
            <a:ext cx="1815303" cy="77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2016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63" name="Google Shape;1263;p22"/>
          <p:cNvSpPr/>
          <p:nvPr/>
        </p:nvSpPr>
        <p:spPr>
          <a:xfrm>
            <a:off x="5176735" y="6335686"/>
            <a:ext cx="3786512" cy="2557985"/>
          </a:xfrm>
          <a:custGeom>
            <a:avLst/>
            <a:gdLst/>
            <a:ahLst/>
            <a:cxnLst/>
            <a:rect l="l" t="t" r="r" b="b"/>
            <a:pathLst>
              <a:path w="622004" h="420196" extrusionOk="0">
                <a:moveTo>
                  <a:pt x="30669" y="0"/>
                </a:moveTo>
                <a:lnTo>
                  <a:pt x="591335" y="0"/>
                </a:lnTo>
                <a:cubicBezTo>
                  <a:pt x="608273" y="0"/>
                  <a:pt x="622004" y="13731"/>
                  <a:pt x="622004" y="30669"/>
                </a:cubicBezTo>
                <a:lnTo>
                  <a:pt x="622004" y="389527"/>
                </a:lnTo>
                <a:cubicBezTo>
                  <a:pt x="622004" y="406465"/>
                  <a:pt x="608273" y="420196"/>
                  <a:pt x="591335" y="420196"/>
                </a:cubicBezTo>
                <a:lnTo>
                  <a:pt x="30669" y="420196"/>
                </a:lnTo>
                <a:cubicBezTo>
                  <a:pt x="13731" y="420196"/>
                  <a:pt x="0" y="406465"/>
                  <a:pt x="0" y="389527"/>
                </a:cubicBezTo>
                <a:lnTo>
                  <a:pt x="0" y="30669"/>
                </a:lnTo>
                <a:cubicBezTo>
                  <a:pt x="0" y="13731"/>
                  <a:pt x="13731" y="0"/>
                  <a:pt x="30669" y="0"/>
                </a:cubicBezTo>
                <a:close/>
              </a:path>
            </a:pathLst>
          </a:cu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64" name="Google Shape;1264;p22"/>
          <p:cNvGrpSpPr/>
          <p:nvPr/>
        </p:nvGrpSpPr>
        <p:grpSpPr>
          <a:xfrm>
            <a:off x="2490711" y="4154014"/>
            <a:ext cx="837766" cy="705109"/>
            <a:chOff x="-33680" y="-8369"/>
            <a:chExt cx="854946" cy="719569"/>
          </a:xfrm>
        </p:grpSpPr>
        <p:sp>
          <p:nvSpPr>
            <p:cNvPr id="1265" name="Google Shape;1265;p22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 extrusionOk="0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2"/>
            <p:cNvSpPr txBox="1"/>
            <p:nvPr/>
          </p:nvSpPr>
          <p:spPr>
            <a:xfrm>
              <a:off x="76200" y="22225"/>
              <a:ext cx="660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7" name="Google Shape;1267;p22"/>
          <p:cNvSpPr txBox="1"/>
          <p:nvPr/>
        </p:nvSpPr>
        <p:spPr>
          <a:xfrm>
            <a:off x="6162331" y="4817840"/>
            <a:ext cx="1815303" cy="77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2018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68" name="Google Shape;1268;p22"/>
          <p:cNvGrpSpPr/>
          <p:nvPr/>
        </p:nvGrpSpPr>
        <p:grpSpPr>
          <a:xfrm>
            <a:off x="6638746" y="4154014"/>
            <a:ext cx="837766" cy="705109"/>
            <a:chOff x="-33680" y="-8369"/>
            <a:chExt cx="854946" cy="719569"/>
          </a:xfrm>
        </p:grpSpPr>
        <p:sp>
          <p:nvSpPr>
            <p:cNvPr id="1269" name="Google Shape;1269;p22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 extrusionOk="0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22"/>
            <p:cNvSpPr txBox="1"/>
            <p:nvPr/>
          </p:nvSpPr>
          <p:spPr>
            <a:xfrm>
              <a:off x="76200" y="22225"/>
              <a:ext cx="660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2"/>
          <p:cNvSpPr txBox="1"/>
          <p:nvPr/>
        </p:nvSpPr>
        <p:spPr>
          <a:xfrm>
            <a:off x="10310366" y="4817840"/>
            <a:ext cx="1815303" cy="77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2020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72" name="Google Shape;1272;p22"/>
          <p:cNvGrpSpPr/>
          <p:nvPr/>
        </p:nvGrpSpPr>
        <p:grpSpPr>
          <a:xfrm>
            <a:off x="10786781" y="4154014"/>
            <a:ext cx="837766" cy="705109"/>
            <a:chOff x="-33680" y="-8369"/>
            <a:chExt cx="854946" cy="719569"/>
          </a:xfrm>
        </p:grpSpPr>
        <p:sp>
          <p:nvSpPr>
            <p:cNvPr id="1273" name="Google Shape;1273;p22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 extrusionOk="0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22"/>
            <p:cNvSpPr txBox="1"/>
            <p:nvPr/>
          </p:nvSpPr>
          <p:spPr>
            <a:xfrm>
              <a:off x="76200" y="22225"/>
              <a:ext cx="660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5" name="Google Shape;1275;p22"/>
          <p:cNvSpPr txBox="1"/>
          <p:nvPr/>
        </p:nvSpPr>
        <p:spPr>
          <a:xfrm>
            <a:off x="14458401" y="4817840"/>
            <a:ext cx="1815303" cy="77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2022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76" name="Google Shape;1276;p22"/>
          <p:cNvGrpSpPr/>
          <p:nvPr/>
        </p:nvGrpSpPr>
        <p:grpSpPr>
          <a:xfrm>
            <a:off x="14934816" y="4154014"/>
            <a:ext cx="837766" cy="705109"/>
            <a:chOff x="-33680" y="-8369"/>
            <a:chExt cx="854946" cy="719569"/>
          </a:xfrm>
        </p:grpSpPr>
        <p:sp>
          <p:nvSpPr>
            <p:cNvPr id="1277" name="Google Shape;1277;p22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 extrusionOk="0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 txBox="1"/>
            <p:nvPr/>
          </p:nvSpPr>
          <p:spPr>
            <a:xfrm>
              <a:off x="76200" y="22225"/>
              <a:ext cx="660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22"/>
          <p:cNvGrpSpPr/>
          <p:nvPr/>
        </p:nvGrpSpPr>
        <p:grpSpPr>
          <a:xfrm>
            <a:off x="5387560" y="6975177"/>
            <a:ext cx="3364875" cy="1278982"/>
            <a:chOff x="281047" y="792288"/>
            <a:chExt cx="4486500" cy="1705309"/>
          </a:xfrm>
        </p:grpSpPr>
        <p:sp>
          <p:nvSpPr>
            <p:cNvPr id="1280" name="Google Shape;1280;p22"/>
            <p:cNvSpPr txBox="1"/>
            <p:nvPr/>
          </p:nvSpPr>
          <p:spPr>
            <a:xfrm>
              <a:off x="281047" y="792288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 main point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81" name="Google Shape;1281;p22"/>
            <p:cNvSpPr txBox="1"/>
            <p:nvPr/>
          </p:nvSpPr>
          <p:spPr>
            <a:xfrm>
              <a:off x="281047" y="1512697"/>
              <a:ext cx="44865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282" name="Google Shape;1282;p22"/>
          <p:cNvGrpSpPr/>
          <p:nvPr/>
        </p:nvGrpSpPr>
        <p:grpSpPr>
          <a:xfrm>
            <a:off x="9535598" y="6975177"/>
            <a:ext cx="3364875" cy="1278982"/>
            <a:chOff x="281047" y="792288"/>
            <a:chExt cx="4486500" cy="1705309"/>
          </a:xfrm>
        </p:grpSpPr>
        <p:sp>
          <p:nvSpPr>
            <p:cNvPr id="1283" name="Google Shape;1283;p22"/>
            <p:cNvSpPr txBox="1"/>
            <p:nvPr/>
          </p:nvSpPr>
          <p:spPr>
            <a:xfrm>
              <a:off x="281047" y="792288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 main point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84" name="Google Shape;1284;p22"/>
            <p:cNvSpPr txBox="1"/>
            <p:nvPr/>
          </p:nvSpPr>
          <p:spPr>
            <a:xfrm>
              <a:off x="281047" y="1512697"/>
              <a:ext cx="44865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285" name="Google Shape;1285;p22"/>
          <p:cNvGrpSpPr/>
          <p:nvPr/>
        </p:nvGrpSpPr>
        <p:grpSpPr>
          <a:xfrm>
            <a:off x="13683623" y="6975177"/>
            <a:ext cx="3364875" cy="1278982"/>
            <a:chOff x="281047" y="792288"/>
            <a:chExt cx="4486500" cy="1705309"/>
          </a:xfrm>
        </p:grpSpPr>
        <p:sp>
          <p:nvSpPr>
            <p:cNvPr id="1286" name="Google Shape;1286;p22"/>
            <p:cNvSpPr txBox="1"/>
            <p:nvPr/>
          </p:nvSpPr>
          <p:spPr>
            <a:xfrm>
              <a:off x="281047" y="792288"/>
              <a:ext cx="4486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 main point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87" name="Google Shape;1287;p22"/>
            <p:cNvSpPr txBox="1"/>
            <p:nvPr/>
          </p:nvSpPr>
          <p:spPr>
            <a:xfrm>
              <a:off x="281047" y="1512697"/>
              <a:ext cx="44865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23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1293" name="Google Shape;1293;p2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2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2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7" name="Google Shape;1297;p23"/>
          <p:cNvGrpSpPr/>
          <p:nvPr/>
        </p:nvGrpSpPr>
        <p:grpSpPr>
          <a:xfrm>
            <a:off x="5842991" y="606297"/>
            <a:ext cx="6602018" cy="2906613"/>
            <a:chOff x="0" y="-67420"/>
            <a:chExt cx="8802690" cy="3875484"/>
          </a:xfrm>
        </p:grpSpPr>
        <p:grpSp>
          <p:nvGrpSpPr>
            <p:cNvPr id="1298" name="Google Shape;1298;p23"/>
            <p:cNvGrpSpPr/>
            <p:nvPr/>
          </p:nvGrpSpPr>
          <p:grpSpPr>
            <a:xfrm>
              <a:off x="0" y="-67420"/>
              <a:ext cx="8802690" cy="3875484"/>
              <a:chOff x="0" y="-28575"/>
              <a:chExt cx="3730871" cy="1642558"/>
            </a:xfrm>
          </p:grpSpPr>
          <p:sp>
            <p:nvSpPr>
              <p:cNvPr id="1299" name="Google Shape;1299;p23"/>
              <p:cNvSpPr/>
              <p:nvPr/>
            </p:nvSpPr>
            <p:spPr>
              <a:xfrm>
                <a:off x="0" y="0"/>
                <a:ext cx="3730871" cy="1613983"/>
              </a:xfrm>
              <a:custGeom>
                <a:avLst/>
                <a:gdLst/>
                <a:ahLst/>
                <a:cxnLst/>
                <a:rect l="l" t="t" r="r" b="b"/>
                <a:pathLst>
                  <a:path w="3730871" h="1613983" extrusionOk="0">
                    <a:moveTo>
                      <a:pt x="0" y="0"/>
                    </a:moveTo>
                    <a:lnTo>
                      <a:pt x="3730871" y="0"/>
                    </a:lnTo>
                    <a:lnTo>
                      <a:pt x="3730871" y="1613983"/>
                    </a:lnTo>
                    <a:lnTo>
                      <a:pt x="0" y="1613983"/>
                    </a:lnTo>
                    <a:close/>
                  </a:path>
                </a:pathLst>
              </a:custGeom>
              <a:solidFill>
                <a:srgbClr val="F4FFB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300" name="Google Shape;1300;p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1" name="Google Shape;1301;p23"/>
            <p:cNvSpPr/>
            <p:nvPr/>
          </p:nvSpPr>
          <p:spPr>
            <a:xfrm>
              <a:off x="51712" y="1114518"/>
              <a:ext cx="8686675" cy="2651164"/>
            </a:xfrm>
            <a:custGeom>
              <a:avLst/>
              <a:gdLst/>
              <a:ahLst/>
              <a:cxnLst/>
              <a:rect l="l" t="t" r="r" b="b"/>
              <a:pathLst>
                <a:path w="1697445" h="500692" extrusionOk="0">
                  <a:moveTo>
                    <a:pt x="0" y="0"/>
                  </a:moveTo>
                  <a:lnTo>
                    <a:pt x="1697445" y="0"/>
                  </a:lnTo>
                  <a:lnTo>
                    <a:pt x="1697445" y="500692"/>
                  </a:lnTo>
                  <a:lnTo>
                    <a:pt x="0" y="500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cxnSp>
          <p:nvCxnSpPr>
            <p:cNvPr id="1302" name="Google Shape;1302;p23"/>
            <p:cNvCxnSpPr/>
            <p:nvPr/>
          </p:nvCxnSpPr>
          <p:spPr>
            <a:xfrm>
              <a:off x="0" y="1071098"/>
              <a:ext cx="880269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03" name="Google Shape;1303;p23"/>
          <p:cNvSpPr/>
          <p:nvPr/>
        </p:nvSpPr>
        <p:spPr>
          <a:xfrm>
            <a:off x="6104875" y="1687450"/>
            <a:ext cx="3002614" cy="1595074"/>
          </a:xfrm>
          <a:custGeom>
            <a:avLst/>
            <a:gdLst/>
            <a:ahLst/>
            <a:cxnLst/>
            <a:rect l="l" t="t" r="r" b="b"/>
            <a:pathLst>
              <a:path w="1738127" h="935527" extrusionOk="0">
                <a:moveTo>
                  <a:pt x="0" y="0"/>
                </a:moveTo>
                <a:lnTo>
                  <a:pt x="1738127" y="0"/>
                </a:lnTo>
                <a:lnTo>
                  <a:pt x="1738127" y="935527"/>
                </a:lnTo>
                <a:lnTo>
                  <a:pt x="0" y="9355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04" name="Google Shape;1304;p23"/>
          <p:cNvGrpSpPr/>
          <p:nvPr/>
        </p:nvGrpSpPr>
        <p:grpSpPr>
          <a:xfrm>
            <a:off x="2123479" y="4325426"/>
            <a:ext cx="5651369" cy="2107974"/>
            <a:chOff x="0" y="-67420"/>
            <a:chExt cx="7535159" cy="2810631"/>
          </a:xfrm>
        </p:grpSpPr>
        <p:grpSp>
          <p:nvGrpSpPr>
            <p:cNvPr id="1305" name="Google Shape;1305;p23"/>
            <p:cNvGrpSpPr/>
            <p:nvPr/>
          </p:nvGrpSpPr>
          <p:grpSpPr>
            <a:xfrm>
              <a:off x="0" y="-67420"/>
              <a:ext cx="7535159" cy="2810631"/>
              <a:chOff x="0" y="-28575"/>
              <a:chExt cx="3193649" cy="1191239"/>
            </a:xfrm>
          </p:grpSpPr>
          <p:sp>
            <p:nvSpPr>
              <p:cNvPr id="1306" name="Google Shape;1306;p23"/>
              <p:cNvSpPr/>
              <p:nvPr/>
            </p:nvSpPr>
            <p:spPr>
              <a:xfrm>
                <a:off x="0" y="0"/>
                <a:ext cx="3193649" cy="1162664"/>
              </a:xfrm>
              <a:custGeom>
                <a:avLst/>
                <a:gdLst/>
                <a:ahLst/>
                <a:cxnLst/>
                <a:rect l="l" t="t" r="r" b="b"/>
                <a:pathLst>
                  <a:path w="3193649" h="1162664" extrusionOk="0">
                    <a:moveTo>
                      <a:pt x="0" y="0"/>
                    </a:moveTo>
                    <a:lnTo>
                      <a:pt x="3193649" y="0"/>
                    </a:lnTo>
                    <a:lnTo>
                      <a:pt x="3193649" y="1162664"/>
                    </a:lnTo>
                    <a:lnTo>
                      <a:pt x="0" y="1162664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307" name="Google Shape;1307;p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8" name="Google Shape;1308;p23"/>
            <p:cNvSpPr/>
            <p:nvPr/>
          </p:nvSpPr>
          <p:spPr>
            <a:xfrm>
              <a:off x="335395" y="325645"/>
              <a:ext cx="2563951" cy="2088564"/>
            </a:xfrm>
            <a:custGeom>
              <a:avLst/>
              <a:gdLst/>
              <a:ahLst/>
              <a:cxnLst/>
              <a:rect l="l" t="t" r="r" b="b"/>
              <a:pathLst>
                <a:path w="1130739" h="935527" extrusionOk="0">
                  <a:moveTo>
                    <a:pt x="0" y="0"/>
                  </a:moveTo>
                  <a:lnTo>
                    <a:pt x="1130739" y="0"/>
                  </a:lnTo>
                  <a:lnTo>
                    <a:pt x="1130739" y="935527"/>
                  </a:lnTo>
                  <a:lnTo>
                    <a:pt x="0" y="935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309" name="Google Shape;1309;p23"/>
          <p:cNvGrpSpPr/>
          <p:nvPr/>
        </p:nvGrpSpPr>
        <p:grpSpPr>
          <a:xfrm>
            <a:off x="10513151" y="4325426"/>
            <a:ext cx="5651369" cy="2107974"/>
            <a:chOff x="0" y="-28575"/>
            <a:chExt cx="3193649" cy="1191239"/>
          </a:xfrm>
        </p:grpSpPr>
        <p:sp>
          <p:nvSpPr>
            <p:cNvPr id="1310" name="Google Shape;1310;p23"/>
            <p:cNvSpPr/>
            <p:nvPr/>
          </p:nvSpPr>
          <p:spPr>
            <a:xfrm>
              <a:off x="0" y="0"/>
              <a:ext cx="3193649" cy="1162664"/>
            </a:xfrm>
            <a:custGeom>
              <a:avLst/>
              <a:gdLst/>
              <a:ahLst/>
              <a:cxnLst/>
              <a:rect l="l" t="t" r="r" b="b"/>
              <a:pathLst>
                <a:path w="3193649" h="1162664" extrusionOk="0">
                  <a:moveTo>
                    <a:pt x="0" y="0"/>
                  </a:moveTo>
                  <a:lnTo>
                    <a:pt x="3193649" y="0"/>
                  </a:lnTo>
                  <a:lnTo>
                    <a:pt x="3193649" y="1162664"/>
                  </a:lnTo>
                  <a:lnTo>
                    <a:pt x="0" y="1162664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11" name="Google Shape;1311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2" name="Google Shape;1312;p23"/>
          <p:cNvSpPr/>
          <p:nvPr/>
        </p:nvSpPr>
        <p:spPr>
          <a:xfrm>
            <a:off x="10764988" y="4620225"/>
            <a:ext cx="1922256" cy="1567008"/>
          </a:xfrm>
          <a:custGeom>
            <a:avLst/>
            <a:gdLst/>
            <a:ahLst/>
            <a:cxnLst/>
            <a:rect l="l" t="t" r="r" b="b"/>
            <a:pathLst>
              <a:path w="1130739" h="935527" extrusionOk="0">
                <a:moveTo>
                  <a:pt x="0" y="0"/>
                </a:moveTo>
                <a:lnTo>
                  <a:pt x="1130739" y="0"/>
                </a:lnTo>
                <a:lnTo>
                  <a:pt x="1130739" y="935527"/>
                </a:lnTo>
                <a:lnTo>
                  <a:pt x="0" y="9355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13" name="Google Shape;1313;p23"/>
          <p:cNvGrpSpPr/>
          <p:nvPr/>
        </p:nvGrpSpPr>
        <p:grpSpPr>
          <a:xfrm>
            <a:off x="2123479" y="6647339"/>
            <a:ext cx="2460524" cy="3063924"/>
            <a:chOff x="0" y="0"/>
            <a:chExt cx="3280698" cy="4085233"/>
          </a:xfrm>
        </p:grpSpPr>
        <p:sp>
          <p:nvSpPr>
            <p:cNvPr id="1314" name="Google Shape;1314;p23"/>
            <p:cNvSpPr/>
            <p:nvPr/>
          </p:nvSpPr>
          <p:spPr>
            <a:xfrm>
              <a:off x="0" y="0"/>
              <a:ext cx="3280698" cy="4085233"/>
            </a:xfrm>
            <a:custGeom>
              <a:avLst/>
              <a:gdLst/>
              <a:ahLst/>
              <a:cxnLst/>
              <a:rect l="l" t="t" r="r" b="b"/>
              <a:pathLst>
                <a:path w="1390468" h="1731457" extrusionOk="0">
                  <a:moveTo>
                    <a:pt x="0" y="0"/>
                  </a:moveTo>
                  <a:lnTo>
                    <a:pt x="1390468" y="0"/>
                  </a:lnTo>
                  <a:lnTo>
                    <a:pt x="1390468" y="1731457"/>
                  </a:lnTo>
                  <a:lnTo>
                    <a:pt x="0" y="1731457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15" name="Google Shape;1315;p23"/>
            <p:cNvSpPr/>
            <p:nvPr/>
          </p:nvSpPr>
          <p:spPr>
            <a:xfrm>
              <a:off x="360061" y="308015"/>
              <a:ext cx="2563951" cy="2125985"/>
            </a:xfrm>
            <a:custGeom>
              <a:avLst/>
              <a:gdLst/>
              <a:ahLst/>
              <a:cxnLst/>
              <a:rect l="l" t="t" r="r" b="b"/>
              <a:pathLst>
                <a:path w="1130739" h="935527" extrusionOk="0">
                  <a:moveTo>
                    <a:pt x="0" y="0"/>
                  </a:moveTo>
                  <a:lnTo>
                    <a:pt x="1130739" y="0"/>
                  </a:lnTo>
                  <a:lnTo>
                    <a:pt x="1130739" y="935527"/>
                  </a:lnTo>
                  <a:lnTo>
                    <a:pt x="0" y="935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1316" name="Google Shape;1316;p23"/>
          <p:cNvSpPr/>
          <p:nvPr/>
        </p:nvSpPr>
        <p:spPr>
          <a:xfrm>
            <a:off x="10513151" y="6647339"/>
            <a:ext cx="2461128" cy="3064679"/>
          </a:xfrm>
          <a:custGeom>
            <a:avLst/>
            <a:gdLst/>
            <a:ahLst/>
            <a:cxnLst/>
            <a:rect l="l" t="t" r="r" b="b"/>
            <a:pathLst>
              <a:path w="1390468" h="1731457" extrusionOk="0">
                <a:moveTo>
                  <a:pt x="0" y="0"/>
                </a:moveTo>
                <a:lnTo>
                  <a:pt x="1390468" y="0"/>
                </a:lnTo>
                <a:lnTo>
                  <a:pt x="1390468" y="1731457"/>
                </a:lnTo>
                <a:lnTo>
                  <a:pt x="0" y="1731457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p23"/>
          <p:cNvSpPr/>
          <p:nvPr/>
        </p:nvSpPr>
        <p:spPr>
          <a:xfrm>
            <a:off x="10782275" y="6878500"/>
            <a:ext cx="1922256" cy="1595074"/>
          </a:xfrm>
          <a:custGeom>
            <a:avLst/>
            <a:gdLst/>
            <a:ahLst/>
            <a:cxnLst/>
            <a:rect l="l" t="t" r="r" b="b"/>
            <a:pathLst>
              <a:path w="1130739" h="935527" extrusionOk="0">
                <a:moveTo>
                  <a:pt x="0" y="0"/>
                </a:moveTo>
                <a:lnTo>
                  <a:pt x="1130739" y="0"/>
                </a:lnTo>
                <a:lnTo>
                  <a:pt x="1130739" y="935527"/>
                </a:lnTo>
                <a:lnTo>
                  <a:pt x="0" y="9355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23"/>
          <p:cNvSpPr/>
          <p:nvPr/>
        </p:nvSpPr>
        <p:spPr>
          <a:xfrm>
            <a:off x="5314325" y="6647339"/>
            <a:ext cx="2460524" cy="3063924"/>
          </a:xfrm>
          <a:custGeom>
            <a:avLst/>
            <a:gdLst/>
            <a:ahLst/>
            <a:cxnLst/>
            <a:rect l="l" t="t" r="r" b="b"/>
            <a:pathLst>
              <a:path w="1390468" h="1731457" extrusionOk="0">
                <a:moveTo>
                  <a:pt x="0" y="0"/>
                </a:moveTo>
                <a:lnTo>
                  <a:pt x="1390468" y="0"/>
                </a:lnTo>
                <a:lnTo>
                  <a:pt x="1390468" y="1731457"/>
                </a:lnTo>
                <a:lnTo>
                  <a:pt x="0" y="1731457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23"/>
          <p:cNvSpPr/>
          <p:nvPr/>
        </p:nvSpPr>
        <p:spPr>
          <a:xfrm>
            <a:off x="5583500" y="6878500"/>
            <a:ext cx="1922256" cy="1595074"/>
          </a:xfrm>
          <a:custGeom>
            <a:avLst/>
            <a:gdLst/>
            <a:ahLst/>
            <a:cxnLst/>
            <a:rect l="l" t="t" r="r" b="b"/>
            <a:pathLst>
              <a:path w="1130739" h="935527" extrusionOk="0">
                <a:moveTo>
                  <a:pt x="0" y="0"/>
                </a:moveTo>
                <a:lnTo>
                  <a:pt x="1130739" y="0"/>
                </a:lnTo>
                <a:lnTo>
                  <a:pt x="1130739" y="935527"/>
                </a:lnTo>
                <a:lnTo>
                  <a:pt x="0" y="9355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0" name="Google Shape;1320;p23"/>
          <p:cNvSpPr/>
          <p:nvPr/>
        </p:nvSpPr>
        <p:spPr>
          <a:xfrm>
            <a:off x="13703997" y="6647339"/>
            <a:ext cx="2460524" cy="3063924"/>
          </a:xfrm>
          <a:custGeom>
            <a:avLst/>
            <a:gdLst/>
            <a:ahLst/>
            <a:cxnLst/>
            <a:rect l="l" t="t" r="r" b="b"/>
            <a:pathLst>
              <a:path w="1390468" h="1731457" extrusionOk="0">
                <a:moveTo>
                  <a:pt x="0" y="0"/>
                </a:moveTo>
                <a:lnTo>
                  <a:pt x="1390468" y="0"/>
                </a:lnTo>
                <a:lnTo>
                  <a:pt x="1390468" y="1731457"/>
                </a:lnTo>
                <a:lnTo>
                  <a:pt x="0" y="1731457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23"/>
          <p:cNvSpPr/>
          <p:nvPr/>
        </p:nvSpPr>
        <p:spPr>
          <a:xfrm>
            <a:off x="13973175" y="6878500"/>
            <a:ext cx="1922256" cy="1595074"/>
          </a:xfrm>
          <a:custGeom>
            <a:avLst/>
            <a:gdLst/>
            <a:ahLst/>
            <a:cxnLst/>
            <a:rect l="l" t="t" r="r" b="b"/>
            <a:pathLst>
              <a:path w="1130739" h="935527" extrusionOk="0">
                <a:moveTo>
                  <a:pt x="0" y="0"/>
                </a:moveTo>
                <a:lnTo>
                  <a:pt x="1130739" y="0"/>
                </a:lnTo>
                <a:lnTo>
                  <a:pt x="1130739" y="935527"/>
                </a:lnTo>
                <a:lnTo>
                  <a:pt x="0" y="9355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322" name="Google Shape;1322;p23"/>
          <p:cNvPicPr preferRelativeResize="0"/>
          <p:nvPr/>
        </p:nvPicPr>
        <p:blipFill rotWithShape="1">
          <a:blip r:embed="rId2"/>
          <a:srcRect l="15729" t="12688" r="15501" b="63603"/>
          <a:stretch>
            <a:fillRect/>
          </a:stretch>
        </p:blipFill>
        <p:spPr>
          <a:xfrm>
            <a:off x="6150026" y="1731992"/>
            <a:ext cx="2912314" cy="1505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23"/>
          <p:cNvSpPr txBox="1"/>
          <p:nvPr/>
        </p:nvSpPr>
        <p:spPr>
          <a:xfrm>
            <a:off x="6386980" y="763064"/>
            <a:ext cx="55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ADD A CHART PAGE</a:t>
            </a:r>
            <a:endParaRPr lang="en-US" sz="4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324" name="Google Shape;1324;p23"/>
          <p:cNvPicPr preferRelativeResize="0"/>
          <p:nvPr/>
        </p:nvPicPr>
        <p:blipFill rotWithShape="1">
          <a:blip r:embed="rId3"/>
          <a:srcRect l="32022" t="10028" r="24003" b="66054"/>
          <a:stretch>
            <a:fillRect/>
          </a:stretch>
        </p:blipFill>
        <p:spPr>
          <a:xfrm>
            <a:off x="2413849" y="4651700"/>
            <a:ext cx="1845905" cy="15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23"/>
          <p:cNvPicPr preferRelativeResize="0"/>
          <p:nvPr/>
        </p:nvPicPr>
        <p:blipFill rotWithShape="1">
          <a:blip r:embed="rId4"/>
          <a:srcRect l="31652" t="13204" r="22006" b="61557"/>
          <a:stretch>
            <a:fillRect/>
          </a:stretch>
        </p:blipFill>
        <p:spPr>
          <a:xfrm>
            <a:off x="10803163" y="4651700"/>
            <a:ext cx="1845904" cy="150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23"/>
          <p:cNvPicPr preferRelativeResize="0"/>
          <p:nvPr/>
        </p:nvPicPr>
        <p:blipFill rotWithShape="1">
          <a:blip r:embed="rId5"/>
          <a:srcRect l="30150" t="9238" r="38614" b="73772"/>
          <a:stretch>
            <a:fillRect/>
          </a:stretch>
        </p:blipFill>
        <p:spPr>
          <a:xfrm>
            <a:off x="2430788" y="6923048"/>
            <a:ext cx="1845906" cy="150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23"/>
          <p:cNvPicPr preferRelativeResize="0"/>
          <p:nvPr/>
        </p:nvPicPr>
        <p:blipFill rotWithShape="1">
          <a:blip r:embed="rId6"/>
          <a:srcRect l="33244" t="5213" r="35970" b="78043"/>
          <a:stretch>
            <a:fillRect/>
          </a:stretch>
        </p:blipFill>
        <p:spPr>
          <a:xfrm>
            <a:off x="10820450" y="6923048"/>
            <a:ext cx="1845904" cy="15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23"/>
          <p:cNvPicPr preferRelativeResize="0"/>
          <p:nvPr/>
        </p:nvPicPr>
        <p:blipFill rotWithShape="1">
          <a:blip r:embed="rId7"/>
          <a:srcRect l="13429" t="13977" r="20485" b="54448"/>
          <a:stretch>
            <a:fillRect/>
          </a:stretch>
        </p:blipFill>
        <p:spPr>
          <a:xfrm>
            <a:off x="5621635" y="6923048"/>
            <a:ext cx="1845905" cy="15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23"/>
          <p:cNvPicPr preferRelativeResize="0"/>
          <p:nvPr/>
        </p:nvPicPr>
        <p:blipFill rotWithShape="1">
          <a:blip r:embed="rId8"/>
          <a:srcRect l="35643" t="3819" r="39299" b="65515"/>
          <a:stretch>
            <a:fillRect/>
          </a:stretch>
        </p:blipFill>
        <p:spPr>
          <a:xfrm>
            <a:off x="14011307" y="6923048"/>
            <a:ext cx="1845906" cy="1505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0" name="Google Shape;1330;p23"/>
          <p:cNvGrpSpPr/>
          <p:nvPr/>
        </p:nvGrpSpPr>
        <p:grpSpPr>
          <a:xfrm>
            <a:off x="4949164" y="3474810"/>
            <a:ext cx="8389672" cy="897868"/>
            <a:chOff x="0" y="-50800"/>
            <a:chExt cx="11186229" cy="1197157"/>
          </a:xfrm>
        </p:grpSpPr>
        <p:cxnSp>
          <p:nvCxnSpPr>
            <p:cNvPr id="1331" name="Google Shape;1331;p23"/>
            <p:cNvCxnSpPr/>
            <p:nvPr/>
          </p:nvCxnSpPr>
          <p:spPr>
            <a:xfrm>
              <a:off x="0" y="473766"/>
              <a:ext cx="11186229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2" name="Google Shape;1332;p23"/>
            <p:cNvCxnSpPr/>
            <p:nvPr/>
          </p:nvCxnSpPr>
          <p:spPr>
            <a:xfrm rot="-5399999">
              <a:off x="5305432" y="236883"/>
              <a:ext cx="575366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3" name="Google Shape;1333;p23"/>
            <p:cNvCxnSpPr/>
            <p:nvPr/>
          </p:nvCxnSpPr>
          <p:spPr>
            <a:xfrm rot="-5400000">
              <a:off x="-285496" y="810062"/>
              <a:ext cx="67259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4" name="Google Shape;1334;p23"/>
            <p:cNvCxnSpPr/>
            <p:nvPr/>
          </p:nvCxnSpPr>
          <p:spPr>
            <a:xfrm rot="-5400000">
              <a:off x="10799134" y="810062"/>
              <a:ext cx="67259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35" name="Google Shape;1335;p23"/>
          <p:cNvGrpSpPr/>
          <p:nvPr/>
        </p:nvGrpSpPr>
        <p:grpSpPr>
          <a:xfrm rot="1055533">
            <a:off x="14234057" y="934860"/>
            <a:ext cx="3082208" cy="3082208"/>
            <a:chOff x="0" y="0"/>
            <a:chExt cx="4109611" cy="4109611"/>
          </a:xfrm>
        </p:grpSpPr>
        <p:grpSp>
          <p:nvGrpSpPr>
            <p:cNvPr id="1336" name="Google Shape;1336;p23"/>
            <p:cNvGrpSpPr/>
            <p:nvPr/>
          </p:nvGrpSpPr>
          <p:grpSpPr>
            <a:xfrm rot="-2692386">
              <a:off x="601835" y="601835"/>
              <a:ext cx="2905941" cy="2905941"/>
              <a:chOff x="0" y="0"/>
              <a:chExt cx="812800" cy="812800"/>
            </a:xfrm>
          </p:grpSpPr>
          <p:sp>
            <p:nvSpPr>
              <p:cNvPr id="1337" name="Google Shape;1337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ABD7C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8975" tIns="48975" rIns="48975" bIns="48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3"/>
            <p:cNvGrpSpPr/>
            <p:nvPr/>
          </p:nvGrpSpPr>
          <p:grpSpPr>
            <a:xfrm rot="-2692386">
              <a:off x="826127" y="826127"/>
              <a:ext cx="2457356" cy="2457356"/>
              <a:chOff x="0" y="0"/>
              <a:chExt cx="812800" cy="812800"/>
            </a:xfrm>
          </p:grpSpPr>
          <p:sp>
            <p:nvSpPr>
              <p:cNvPr id="1340" name="Google Shape;1340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FE5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8975" tIns="48975" rIns="48975" bIns="489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2" name="Google Shape;1342;p23"/>
          <p:cNvGrpSpPr/>
          <p:nvPr/>
        </p:nvGrpSpPr>
        <p:grpSpPr>
          <a:xfrm>
            <a:off x="13138752" y="5008931"/>
            <a:ext cx="2187823" cy="742791"/>
            <a:chOff x="0" y="-47625"/>
            <a:chExt cx="2917098" cy="990389"/>
          </a:xfrm>
        </p:grpSpPr>
        <p:sp>
          <p:nvSpPr>
            <p:cNvPr id="1343" name="Google Shape;1343;p23"/>
            <p:cNvSpPr txBox="1"/>
            <p:nvPr/>
          </p:nvSpPr>
          <p:spPr>
            <a:xfrm>
              <a:off x="0" y="-47625"/>
              <a:ext cx="2917098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44" name="Google Shape;1344;p23"/>
            <p:cNvSpPr txBox="1"/>
            <p:nvPr/>
          </p:nvSpPr>
          <p:spPr>
            <a:xfrm>
              <a:off x="0" y="468842"/>
              <a:ext cx="2917098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45" name="Google Shape;1345;p23"/>
          <p:cNvGrpSpPr/>
          <p:nvPr/>
        </p:nvGrpSpPr>
        <p:grpSpPr>
          <a:xfrm>
            <a:off x="9726549" y="2088442"/>
            <a:ext cx="2187823" cy="742791"/>
            <a:chOff x="0" y="-47625"/>
            <a:chExt cx="2917098" cy="990389"/>
          </a:xfrm>
        </p:grpSpPr>
        <p:sp>
          <p:nvSpPr>
            <p:cNvPr id="1346" name="Google Shape;1346;p23"/>
            <p:cNvSpPr txBox="1"/>
            <p:nvPr/>
          </p:nvSpPr>
          <p:spPr>
            <a:xfrm>
              <a:off x="0" y="-47625"/>
              <a:ext cx="2917098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47" name="Google Shape;1347;p23"/>
            <p:cNvSpPr txBox="1"/>
            <p:nvPr/>
          </p:nvSpPr>
          <p:spPr>
            <a:xfrm>
              <a:off x="0" y="468842"/>
              <a:ext cx="2917098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48" name="Google Shape;1348;p23"/>
          <p:cNvGrpSpPr/>
          <p:nvPr/>
        </p:nvGrpSpPr>
        <p:grpSpPr>
          <a:xfrm>
            <a:off x="4749080" y="5008931"/>
            <a:ext cx="2187823" cy="742791"/>
            <a:chOff x="0" y="-47625"/>
            <a:chExt cx="2917098" cy="990389"/>
          </a:xfrm>
        </p:grpSpPr>
        <p:sp>
          <p:nvSpPr>
            <p:cNvPr id="1349" name="Google Shape;1349;p23"/>
            <p:cNvSpPr txBox="1"/>
            <p:nvPr/>
          </p:nvSpPr>
          <p:spPr>
            <a:xfrm>
              <a:off x="0" y="-47625"/>
              <a:ext cx="2917098" cy="52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50" name="Google Shape;1350;p23"/>
            <p:cNvSpPr txBox="1"/>
            <p:nvPr/>
          </p:nvSpPr>
          <p:spPr>
            <a:xfrm>
              <a:off x="0" y="468842"/>
              <a:ext cx="2917098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51" name="Google Shape;1351;p23"/>
          <p:cNvGrpSpPr/>
          <p:nvPr/>
        </p:nvGrpSpPr>
        <p:grpSpPr>
          <a:xfrm>
            <a:off x="2259829" y="8680762"/>
            <a:ext cx="2187900" cy="725975"/>
            <a:chOff x="0" y="-47625"/>
            <a:chExt cx="2917200" cy="967967"/>
          </a:xfrm>
        </p:grpSpPr>
        <p:sp>
          <p:nvSpPr>
            <p:cNvPr id="1352" name="Google Shape;1352;p23"/>
            <p:cNvSpPr txBox="1"/>
            <p:nvPr/>
          </p:nvSpPr>
          <p:spPr>
            <a:xfrm>
              <a:off x="0" y="-47625"/>
              <a:ext cx="291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53" name="Google Shape;1353;p23"/>
            <p:cNvSpPr txBox="1"/>
            <p:nvPr/>
          </p:nvSpPr>
          <p:spPr>
            <a:xfrm>
              <a:off x="0" y="468842"/>
              <a:ext cx="2917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54" name="Google Shape;1354;p23"/>
          <p:cNvGrpSpPr/>
          <p:nvPr/>
        </p:nvGrpSpPr>
        <p:grpSpPr>
          <a:xfrm>
            <a:off x="10649501" y="8680762"/>
            <a:ext cx="2187900" cy="725975"/>
            <a:chOff x="0" y="-47625"/>
            <a:chExt cx="2917200" cy="967967"/>
          </a:xfrm>
        </p:grpSpPr>
        <p:sp>
          <p:nvSpPr>
            <p:cNvPr id="1355" name="Google Shape;1355;p23"/>
            <p:cNvSpPr txBox="1"/>
            <p:nvPr/>
          </p:nvSpPr>
          <p:spPr>
            <a:xfrm>
              <a:off x="0" y="-47625"/>
              <a:ext cx="291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56" name="Google Shape;1356;p23"/>
            <p:cNvSpPr txBox="1"/>
            <p:nvPr/>
          </p:nvSpPr>
          <p:spPr>
            <a:xfrm>
              <a:off x="0" y="468842"/>
              <a:ext cx="2917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57" name="Google Shape;1357;p23"/>
          <p:cNvGrpSpPr/>
          <p:nvPr/>
        </p:nvGrpSpPr>
        <p:grpSpPr>
          <a:xfrm>
            <a:off x="5450675" y="8680762"/>
            <a:ext cx="2187900" cy="725975"/>
            <a:chOff x="0" y="-47625"/>
            <a:chExt cx="2917200" cy="967967"/>
          </a:xfrm>
        </p:grpSpPr>
        <p:sp>
          <p:nvSpPr>
            <p:cNvPr id="1358" name="Google Shape;1358;p23"/>
            <p:cNvSpPr txBox="1"/>
            <p:nvPr/>
          </p:nvSpPr>
          <p:spPr>
            <a:xfrm>
              <a:off x="0" y="-47625"/>
              <a:ext cx="291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59" name="Google Shape;1359;p23"/>
            <p:cNvSpPr txBox="1"/>
            <p:nvPr/>
          </p:nvSpPr>
          <p:spPr>
            <a:xfrm>
              <a:off x="0" y="468842"/>
              <a:ext cx="2917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360" name="Google Shape;1360;p23"/>
          <p:cNvGrpSpPr/>
          <p:nvPr/>
        </p:nvGrpSpPr>
        <p:grpSpPr>
          <a:xfrm>
            <a:off x="13840347" y="8680762"/>
            <a:ext cx="2187900" cy="725975"/>
            <a:chOff x="0" y="-47625"/>
            <a:chExt cx="2917200" cy="967967"/>
          </a:xfrm>
        </p:grpSpPr>
        <p:sp>
          <p:nvSpPr>
            <p:cNvPr id="1361" name="Google Shape;1361;p23"/>
            <p:cNvSpPr txBox="1"/>
            <p:nvPr/>
          </p:nvSpPr>
          <p:spPr>
            <a:xfrm>
              <a:off x="0" y="-47625"/>
              <a:ext cx="291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4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362" name="Google Shape;1362;p23"/>
            <p:cNvSpPr txBox="1"/>
            <p:nvPr/>
          </p:nvSpPr>
          <p:spPr>
            <a:xfrm>
              <a:off x="0" y="468842"/>
              <a:ext cx="29172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1363" name="Google Shape;1363;p23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 rot="1053752">
            <a:off x="15275948" y="1851123"/>
            <a:ext cx="998275" cy="12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195" name="Google Shape;195;p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"/>
          <p:cNvGrpSpPr/>
          <p:nvPr/>
        </p:nvGrpSpPr>
        <p:grpSpPr>
          <a:xfrm>
            <a:off x="1402272" y="1095975"/>
            <a:ext cx="15483431" cy="8095032"/>
            <a:chOff x="1402272" y="1095975"/>
            <a:chExt cx="15483431" cy="8095032"/>
          </a:xfrm>
        </p:grpSpPr>
        <p:sp>
          <p:nvSpPr>
            <p:cNvPr id="200" name="Google Shape;200;p3"/>
            <p:cNvSpPr/>
            <p:nvPr/>
          </p:nvSpPr>
          <p:spPr>
            <a:xfrm>
              <a:off x="1402272" y="1095975"/>
              <a:ext cx="15483431" cy="8095032"/>
            </a:xfrm>
            <a:custGeom>
              <a:avLst/>
              <a:gdLst/>
              <a:ahLst/>
              <a:cxnLst/>
              <a:rect l="l" t="t" r="r" b="b"/>
              <a:pathLst>
                <a:path w="1878436" h="982082" extrusionOk="0">
                  <a:moveTo>
                    <a:pt x="7500" y="0"/>
                  </a:moveTo>
                  <a:lnTo>
                    <a:pt x="1870936" y="0"/>
                  </a:lnTo>
                  <a:cubicBezTo>
                    <a:pt x="1872925" y="0"/>
                    <a:pt x="1874832" y="790"/>
                    <a:pt x="1876239" y="2197"/>
                  </a:cubicBezTo>
                  <a:cubicBezTo>
                    <a:pt x="1877645" y="3603"/>
                    <a:pt x="1878436" y="5511"/>
                    <a:pt x="1878436" y="7500"/>
                  </a:cubicBezTo>
                  <a:lnTo>
                    <a:pt x="1878436" y="974582"/>
                  </a:lnTo>
                  <a:cubicBezTo>
                    <a:pt x="1878436" y="976571"/>
                    <a:pt x="1877645" y="978479"/>
                    <a:pt x="1876239" y="979886"/>
                  </a:cubicBezTo>
                  <a:cubicBezTo>
                    <a:pt x="1874832" y="981292"/>
                    <a:pt x="1872925" y="982082"/>
                    <a:pt x="1870936" y="982082"/>
                  </a:cubicBezTo>
                  <a:lnTo>
                    <a:pt x="7500" y="982082"/>
                  </a:lnTo>
                  <a:cubicBezTo>
                    <a:pt x="5511" y="982082"/>
                    <a:pt x="3603" y="981292"/>
                    <a:pt x="2197" y="979886"/>
                  </a:cubicBezTo>
                  <a:cubicBezTo>
                    <a:pt x="790" y="978479"/>
                    <a:pt x="0" y="976571"/>
                    <a:pt x="0" y="974582"/>
                  </a:cubicBezTo>
                  <a:lnTo>
                    <a:pt x="0" y="7500"/>
                  </a:lnTo>
                  <a:cubicBezTo>
                    <a:pt x="0" y="5511"/>
                    <a:pt x="790" y="3603"/>
                    <a:pt x="2197" y="2197"/>
                  </a:cubicBezTo>
                  <a:cubicBezTo>
                    <a:pt x="3603" y="790"/>
                    <a:pt x="5511" y="0"/>
                    <a:pt x="75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1402272" y="2449037"/>
              <a:ext cx="154833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3"/>
            <p:cNvGrpSpPr/>
            <p:nvPr/>
          </p:nvGrpSpPr>
          <p:grpSpPr>
            <a:xfrm>
              <a:off x="1899997" y="1469483"/>
              <a:ext cx="720730" cy="723961"/>
              <a:chOff x="1813" y="0"/>
              <a:chExt cx="809173" cy="812800"/>
            </a:xfrm>
          </p:grpSpPr>
          <p:sp>
            <p:nvSpPr>
              <p:cNvPr id="203" name="Google Shape;203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3"/>
            <p:cNvGrpSpPr/>
            <p:nvPr/>
          </p:nvGrpSpPr>
          <p:grpSpPr>
            <a:xfrm>
              <a:off x="2847197" y="1469483"/>
              <a:ext cx="720730" cy="723961"/>
              <a:chOff x="1813" y="0"/>
              <a:chExt cx="809173" cy="812800"/>
            </a:xfrm>
          </p:grpSpPr>
          <p:sp>
            <p:nvSpPr>
              <p:cNvPr id="206" name="Google Shape;206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3"/>
            <p:cNvGrpSpPr/>
            <p:nvPr/>
          </p:nvGrpSpPr>
          <p:grpSpPr>
            <a:xfrm>
              <a:off x="3794396" y="1469483"/>
              <a:ext cx="720730" cy="723961"/>
              <a:chOff x="1813" y="0"/>
              <a:chExt cx="809173" cy="812800"/>
            </a:xfrm>
          </p:grpSpPr>
          <p:sp>
            <p:nvSpPr>
              <p:cNvPr id="209" name="Google Shape;209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3"/>
            <p:cNvSpPr txBox="1"/>
            <p:nvPr/>
          </p:nvSpPr>
          <p:spPr>
            <a:xfrm>
              <a:off x="4947031" y="1388173"/>
              <a:ext cx="86676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an Agenda Page</a:t>
              </a:r>
              <a:endParaRPr lang="en-US" sz="5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12" name="Google Shape;212;p3"/>
          <p:cNvSpPr/>
          <p:nvPr/>
        </p:nvSpPr>
        <p:spPr>
          <a:xfrm>
            <a:off x="1900000" y="3429000"/>
            <a:ext cx="6096093" cy="4791523"/>
          </a:xfrm>
          <a:custGeom>
            <a:avLst/>
            <a:gdLst/>
            <a:ahLst/>
            <a:cxnLst/>
            <a:rect l="l" t="t" r="r" b="b"/>
            <a:pathLst>
              <a:path w="1622380" h="1275189" extrusionOk="0">
                <a:moveTo>
                  <a:pt x="0" y="0"/>
                </a:moveTo>
                <a:lnTo>
                  <a:pt x="1622380" y="0"/>
                </a:lnTo>
                <a:lnTo>
                  <a:pt x="1622380" y="1275189"/>
                </a:lnTo>
                <a:lnTo>
                  <a:pt x="0" y="1275189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13" name="Google Shape;213;p3"/>
          <p:cNvPicPr preferRelativeResize="0"/>
          <p:nvPr/>
        </p:nvPicPr>
        <p:blipFill rotWithShape="1">
          <a:blip r:embed="rId2"/>
          <a:srcRect l="10618" t="32634" r="7484" b="24681"/>
          <a:stretch>
            <a:fillRect/>
          </a:stretch>
        </p:blipFill>
        <p:spPr>
          <a:xfrm>
            <a:off x="1945384" y="3478300"/>
            <a:ext cx="6003293" cy="4693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3"/>
          <p:cNvGrpSpPr/>
          <p:nvPr/>
        </p:nvGrpSpPr>
        <p:grpSpPr>
          <a:xfrm>
            <a:off x="15723843" y="6865714"/>
            <a:ext cx="3348419" cy="3466137"/>
            <a:chOff x="0" y="-156957"/>
            <a:chExt cx="4464559" cy="4621517"/>
          </a:xfrm>
        </p:grpSpPr>
        <p:grpSp>
          <p:nvGrpSpPr>
            <p:cNvPr id="215" name="Google Shape;215;p3"/>
            <p:cNvGrpSpPr/>
            <p:nvPr/>
          </p:nvGrpSpPr>
          <p:grpSpPr>
            <a:xfrm>
              <a:off x="0" y="-156957"/>
              <a:ext cx="4464559" cy="4621517"/>
              <a:chOff x="0" y="-28575"/>
              <a:chExt cx="812800" cy="841375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277346" y="0"/>
                    </a:moveTo>
                    <a:lnTo>
                      <a:pt x="333663" y="0"/>
                    </a:lnTo>
                    <a:cubicBezTo>
                      <a:pt x="407219" y="0"/>
                      <a:pt x="477764" y="29220"/>
                      <a:pt x="529776" y="81233"/>
                    </a:cubicBezTo>
                    <a:cubicBezTo>
                      <a:pt x="581789" y="133245"/>
                      <a:pt x="611009" y="203790"/>
                      <a:pt x="611009" y="277346"/>
                    </a:cubicBezTo>
                    <a:lnTo>
                      <a:pt x="611009" y="335479"/>
                    </a:lnTo>
                    <a:cubicBezTo>
                      <a:pt x="611009" y="488653"/>
                      <a:pt x="486837" y="612825"/>
                      <a:pt x="333663" y="612825"/>
                    </a:cubicBezTo>
                    <a:lnTo>
                      <a:pt x="277346" y="612825"/>
                    </a:lnTo>
                    <a:cubicBezTo>
                      <a:pt x="124172" y="612825"/>
                      <a:pt x="0" y="488653"/>
                      <a:pt x="0" y="335479"/>
                    </a:cubicBezTo>
                    <a:lnTo>
                      <a:pt x="0" y="277346"/>
                    </a:lnTo>
                    <a:cubicBezTo>
                      <a:pt x="0" y="124172"/>
                      <a:pt x="124172" y="0"/>
                      <a:pt x="277346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25" tIns="45625" rIns="45625" bIns="45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3"/>
            <p:cNvGrpSpPr/>
            <p:nvPr/>
          </p:nvGrpSpPr>
          <p:grpSpPr>
            <a:xfrm>
              <a:off x="304207" y="176607"/>
              <a:ext cx="3655212" cy="3783716"/>
              <a:chOff x="0" y="-28575"/>
              <a:chExt cx="812800" cy="841375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230020" y="0"/>
                    </a:moveTo>
                    <a:lnTo>
                      <a:pt x="380989" y="0"/>
                    </a:lnTo>
                    <a:cubicBezTo>
                      <a:pt x="441994" y="0"/>
                      <a:pt x="500500" y="24234"/>
                      <a:pt x="543638" y="67371"/>
                    </a:cubicBezTo>
                    <a:cubicBezTo>
                      <a:pt x="586775" y="110509"/>
                      <a:pt x="611009" y="169015"/>
                      <a:pt x="611009" y="230020"/>
                    </a:cubicBezTo>
                    <a:lnTo>
                      <a:pt x="611009" y="382805"/>
                    </a:lnTo>
                    <a:cubicBezTo>
                      <a:pt x="611009" y="443810"/>
                      <a:pt x="586775" y="502316"/>
                      <a:pt x="543638" y="545454"/>
                    </a:cubicBezTo>
                    <a:cubicBezTo>
                      <a:pt x="500500" y="588591"/>
                      <a:pt x="441994" y="612825"/>
                      <a:pt x="380989" y="612825"/>
                    </a:cubicBezTo>
                    <a:lnTo>
                      <a:pt x="230020" y="612825"/>
                    </a:lnTo>
                    <a:cubicBezTo>
                      <a:pt x="169015" y="612825"/>
                      <a:pt x="110509" y="588591"/>
                      <a:pt x="67371" y="545454"/>
                    </a:cubicBezTo>
                    <a:cubicBezTo>
                      <a:pt x="24234" y="502316"/>
                      <a:pt x="0" y="443810"/>
                      <a:pt x="0" y="382805"/>
                    </a:cubicBezTo>
                    <a:lnTo>
                      <a:pt x="0" y="230020"/>
                    </a:lnTo>
                    <a:cubicBezTo>
                      <a:pt x="0" y="169015"/>
                      <a:pt x="24234" y="110509"/>
                      <a:pt x="67371" y="67371"/>
                    </a:cubicBezTo>
                    <a:cubicBezTo>
                      <a:pt x="110509" y="24234"/>
                      <a:pt x="169015" y="0"/>
                      <a:pt x="2300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25" tIns="45625" rIns="45625" bIns="45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1" name="Google Shape;221;p3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914145" y="983065"/>
              <a:ext cx="1578668" cy="15270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3"/>
            <p:cNvGrpSpPr/>
            <p:nvPr/>
          </p:nvGrpSpPr>
          <p:grpSpPr>
            <a:xfrm>
              <a:off x="1142692" y="1520606"/>
              <a:ext cx="224953" cy="225961"/>
              <a:chOff x="1813" y="0"/>
              <a:chExt cx="809173" cy="812800"/>
            </a:xfrm>
          </p:grpSpPr>
          <p:sp>
            <p:nvSpPr>
              <p:cNvPr id="223" name="Google Shape;223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3"/>
            <p:cNvGrpSpPr/>
            <p:nvPr/>
          </p:nvGrpSpPr>
          <p:grpSpPr>
            <a:xfrm>
              <a:off x="1591003" y="1520606"/>
              <a:ext cx="224953" cy="225961"/>
              <a:chOff x="1813" y="0"/>
              <a:chExt cx="809173" cy="812800"/>
            </a:xfrm>
          </p:grpSpPr>
          <p:sp>
            <p:nvSpPr>
              <p:cNvPr id="226" name="Google Shape;226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3"/>
            <p:cNvGrpSpPr/>
            <p:nvPr/>
          </p:nvGrpSpPr>
          <p:grpSpPr>
            <a:xfrm>
              <a:off x="2039314" y="1520606"/>
              <a:ext cx="224953" cy="225961"/>
              <a:chOff x="1813" y="0"/>
              <a:chExt cx="809173" cy="812800"/>
            </a:xfrm>
          </p:grpSpPr>
          <p:sp>
            <p:nvSpPr>
              <p:cNvPr id="229" name="Google Shape;229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3"/>
          <p:cNvSpPr txBox="1"/>
          <p:nvPr/>
        </p:nvSpPr>
        <p:spPr>
          <a:xfrm>
            <a:off x="8296352" y="3506357"/>
            <a:ext cx="78552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95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74F8"/>
              </a:buClr>
              <a:buSzPts val="4200"/>
              <a:buFont typeface="Josefin Sans"/>
              <a:buAutoNum type="arabicPeriod"/>
            </a:pPr>
            <a:r>
              <a:rPr lang="en-US" sz="4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agenda here.</a:t>
            </a:r>
            <a:endParaRPr lang="en-US" sz="4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495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74F8"/>
              </a:buClr>
              <a:buSzPts val="4200"/>
              <a:buFont typeface="Josefin Sans"/>
              <a:buAutoNum type="arabicPeriod"/>
            </a:pPr>
            <a:r>
              <a:rPr lang="en-US" sz="4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agenda here.</a:t>
            </a:r>
            <a:endParaRPr lang="en-US" sz="4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495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74F8"/>
              </a:buClr>
              <a:buSzPts val="4200"/>
              <a:buFont typeface="Josefin Sans"/>
              <a:buAutoNum type="arabicPeriod"/>
            </a:pPr>
            <a:r>
              <a:rPr lang="en-US" sz="4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agenda here.</a:t>
            </a:r>
            <a:endParaRPr lang="en-US" sz="4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495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74F8"/>
              </a:buClr>
              <a:buSzPts val="4200"/>
              <a:buFont typeface="Josefin Sans"/>
              <a:buAutoNum type="arabicPeriod"/>
            </a:pPr>
            <a:r>
              <a:rPr lang="en-US" sz="4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agenda here.</a:t>
            </a:r>
            <a:endParaRPr lang="en-US" sz="4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495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74F8"/>
              </a:buClr>
              <a:buSzPts val="4200"/>
              <a:buFont typeface="Josefin Sans"/>
              <a:buAutoNum type="arabicPeriod"/>
            </a:pPr>
            <a:r>
              <a:rPr lang="en-US" sz="42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agenda here.</a:t>
            </a:r>
            <a:endParaRPr lang="en-US" sz="42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237" name="Google Shape;237;p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4"/>
          <p:cNvGrpSpPr/>
          <p:nvPr/>
        </p:nvGrpSpPr>
        <p:grpSpPr>
          <a:xfrm>
            <a:off x="6344701" y="-1095171"/>
            <a:ext cx="12180666" cy="12074761"/>
            <a:chOff x="0" y="-28575"/>
            <a:chExt cx="3208077" cy="3180184"/>
          </a:xfrm>
        </p:grpSpPr>
        <p:sp>
          <p:nvSpPr>
            <p:cNvPr id="242" name="Google Shape;242;p4"/>
            <p:cNvSpPr/>
            <p:nvPr/>
          </p:nvSpPr>
          <p:spPr>
            <a:xfrm>
              <a:off x="0" y="0"/>
              <a:ext cx="3208077" cy="3151609"/>
            </a:xfrm>
            <a:custGeom>
              <a:avLst/>
              <a:gdLst/>
              <a:ahLst/>
              <a:cxnLst/>
              <a:rect l="l" t="t" r="r" b="b"/>
              <a:pathLst>
                <a:path w="3208077" h="3151609" extrusionOk="0">
                  <a:moveTo>
                    <a:pt x="9534" y="0"/>
                  </a:moveTo>
                  <a:lnTo>
                    <a:pt x="3198543" y="0"/>
                  </a:lnTo>
                  <a:cubicBezTo>
                    <a:pt x="3203808" y="0"/>
                    <a:pt x="3208077" y="4268"/>
                    <a:pt x="3208077" y="9534"/>
                  </a:cubicBezTo>
                  <a:lnTo>
                    <a:pt x="3208077" y="3142075"/>
                  </a:lnTo>
                  <a:cubicBezTo>
                    <a:pt x="3208077" y="3147340"/>
                    <a:pt x="3203808" y="3151609"/>
                    <a:pt x="3198543" y="3151609"/>
                  </a:cubicBezTo>
                  <a:lnTo>
                    <a:pt x="9534" y="3151609"/>
                  </a:lnTo>
                  <a:cubicBezTo>
                    <a:pt x="4268" y="3151609"/>
                    <a:pt x="0" y="3147340"/>
                    <a:pt x="0" y="3142075"/>
                  </a:cubicBezTo>
                  <a:lnTo>
                    <a:pt x="0" y="9534"/>
                  </a:lnTo>
                  <a:cubicBezTo>
                    <a:pt x="0" y="4268"/>
                    <a:pt x="4268" y="0"/>
                    <a:pt x="9534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7325825" y="-653076"/>
            <a:ext cx="11039872" cy="4878636"/>
            <a:chOff x="0" y="-28575"/>
            <a:chExt cx="2896312" cy="1269222"/>
          </a:xfrm>
        </p:grpSpPr>
        <p:sp>
          <p:nvSpPr>
            <p:cNvPr id="245" name="Google Shape;245;p4"/>
            <p:cNvSpPr/>
            <p:nvPr/>
          </p:nvSpPr>
          <p:spPr>
            <a:xfrm>
              <a:off x="0" y="0"/>
              <a:ext cx="2896312" cy="1240647"/>
            </a:xfrm>
            <a:custGeom>
              <a:avLst/>
              <a:gdLst/>
              <a:ahLst/>
              <a:cxnLst/>
              <a:rect l="l" t="t" r="r" b="b"/>
              <a:pathLst>
                <a:path w="2896312" h="1240647" extrusionOk="0">
                  <a:moveTo>
                    <a:pt x="0" y="0"/>
                  </a:moveTo>
                  <a:lnTo>
                    <a:pt x="2896312" y="0"/>
                  </a:lnTo>
                  <a:lnTo>
                    <a:pt x="2896312" y="1240647"/>
                  </a:lnTo>
                  <a:lnTo>
                    <a:pt x="0" y="1240647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6" name="Google Shape;246;p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4"/>
          <p:cNvPicPr preferRelativeResize="0"/>
          <p:nvPr/>
        </p:nvPicPr>
        <p:blipFill rotWithShape="1">
          <a:blip r:embed="rId2"/>
          <a:srcRect t="21712" b="50056"/>
          <a:stretch>
            <a:fillRect/>
          </a:stretch>
        </p:blipFill>
        <p:spPr>
          <a:xfrm>
            <a:off x="7366241" y="-501948"/>
            <a:ext cx="11082925" cy="46931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4"/>
          <p:cNvGrpSpPr/>
          <p:nvPr/>
        </p:nvGrpSpPr>
        <p:grpSpPr>
          <a:xfrm>
            <a:off x="1374796" y="2254260"/>
            <a:ext cx="6159973" cy="4950231"/>
            <a:chOff x="0" y="-28575"/>
            <a:chExt cx="1622380" cy="1303764"/>
          </a:xfrm>
        </p:grpSpPr>
        <p:sp>
          <p:nvSpPr>
            <p:cNvPr id="249" name="Google Shape;249;p4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" name="Google Shape;250;p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4"/>
          <p:cNvGrpSpPr/>
          <p:nvPr/>
        </p:nvGrpSpPr>
        <p:grpSpPr>
          <a:xfrm>
            <a:off x="1028700" y="731686"/>
            <a:ext cx="8448406" cy="8745420"/>
            <a:chOff x="1028700" y="731686"/>
            <a:chExt cx="8448406" cy="8745420"/>
          </a:xfrm>
        </p:grpSpPr>
        <p:grpSp>
          <p:nvGrpSpPr>
            <p:cNvPr id="252" name="Google Shape;252;p4"/>
            <p:cNvGrpSpPr/>
            <p:nvPr/>
          </p:nvGrpSpPr>
          <p:grpSpPr>
            <a:xfrm>
              <a:off x="1028700" y="731686"/>
              <a:ext cx="8448406" cy="8745420"/>
              <a:chOff x="0" y="-28575"/>
              <a:chExt cx="812800" cy="841375"/>
            </a:xfrm>
          </p:grpSpPr>
          <p:sp>
            <p:nvSpPr>
              <p:cNvPr id="253" name="Google Shape;253;p4"/>
              <p:cNvSpPr/>
              <p:nvPr/>
            </p:nvSpPr>
            <p:spPr>
              <a:xfrm>
                <a:off x="0" y="0"/>
                <a:ext cx="661273" cy="635744"/>
              </a:xfrm>
              <a:custGeom>
                <a:avLst/>
                <a:gdLst/>
                <a:ahLst/>
                <a:cxnLst/>
                <a:rect l="l" t="t" r="r" b="b"/>
                <a:pathLst>
                  <a:path w="661273" h="635744" extrusionOk="0">
                    <a:moveTo>
                      <a:pt x="16895" y="0"/>
                    </a:moveTo>
                    <a:lnTo>
                      <a:pt x="644378" y="0"/>
                    </a:lnTo>
                    <a:cubicBezTo>
                      <a:pt x="653709" y="0"/>
                      <a:pt x="661273" y="7564"/>
                      <a:pt x="661273" y="16895"/>
                    </a:cubicBezTo>
                    <a:lnTo>
                      <a:pt x="661273" y="618849"/>
                    </a:lnTo>
                    <a:cubicBezTo>
                      <a:pt x="661273" y="628180"/>
                      <a:pt x="653709" y="635744"/>
                      <a:pt x="644378" y="635744"/>
                    </a:cubicBezTo>
                    <a:lnTo>
                      <a:pt x="16895" y="635744"/>
                    </a:lnTo>
                    <a:cubicBezTo>
                      <a:pt x="7564" y="635744"/>
                      <a:pt x="0" y="628180"/>
                      <a:pt x="0" y="618849"/>
                    </a:cubicBezTo>
                    <a:lnTo>
                      <a:pt x="0" y="16895"/>
                    </a:lnTo>
                    <a:cubicBezTo>
                      <a:pt x="0" y="7564"/>
                      <a:pt x="7564" y="0"/>
                      <a:pt x="16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4"/>
            <p:cNvCxnSpPr/>
            <p:nvPr/>
          </p:nvCxnSpPr>
          <p:spPr>
            <a:xfrm>
              <a:off x="1028700" y="1973908"/>
              <a:ext cx="687336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6" name="Google Shape;256;p4"/>
            <p:cNvGrpSpPr/>
            <p:nvPr/>
          </p:nvGrpSpPr>
          <p:grpSpPr>
            <a:xfrm>
              <a:off x="1375889" y="1255113"/>
              <a:ext cx="487850" cy="490037"/>
              <a:chOff x="1813" y="0"/>
              <a:chExt cx="809173" cy="812800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2018595" y="1255113"/>
              <a:ext cx="487850" cy="490037"/>
              <a:chOff x="1813" y="0"/>
              <a:chExt cx="809173" cy="81280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4"/>
            <p:cNvGrpSpPr/>
            <p:nvPr/>
          </p:nvGrpSpPr>
          <p:grpSpPr>
            <a:xfrm>
              <a:off x="2661300" y="1255113"/>
              <a:ext cx="487850" cy="490037"/>
              <a:chOff x="1813" y="0"/>
              <a:chExt cx="809173" cy="812800"/>
            </a:xfrm>
          </p:grpSpPr>
          <p:sp>
            <p:nvSpPr>
              <p:cNvPr id="263" name="Google Shape;263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5" name="Google Shape;265;p4"/>
          <p:cNvPicPr preferRelativeResize="0"/>
          <p:nvPr/>
        </p:nvPicPr>
        <p:blipFill rotWithShape="1">
          <a:blip r:embed="rId3"/>
          <a:srcRect t="51" b="47933"/>
          <a:stretch>
            <a:fillRect/>
          </a:stretch>
        </p:blipFill>
        <p:spPr>
          <a:xfrm>
            <a:off x="1451796" y="2437056"/>
            <a:ext cx="6015234" cy="4693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4"/>
          <p:cNvGrpSpPr/>
          <p:nvPr/>
        </p:nvGrpSpPr>
        <p:grpSpPr>
          <a:xfrm>
            <a:off x="8470615" y="8644403"/>
            <a:ext cx="9026578" cy="826023"/>
            <a:chOff x="8470615" y="8644403"/>
            <a:chExt cx="9026578" cy="826023"/>
          </a:xfrm>
        </p:grpSpPr>
        <p:sp>
          <p:nvSpPr>
            <p:cNvPr id="267" name="Google Shape;267;p4"/>
            <p:cNvSpPr/>
            <p:nvPr/>
          </p:nvSpPr>
          <p:spPr>
            <a:xfrm>
              <a:off x="8470615" y="8644403"/>
              <a:ext cx="9026578" cy="826023"/>
            </a:xfrm>
            <a:custGeom>
              <a:avLst/>
              <a:gdLst/>
              <a:ahLst/>
              <a:cxnLst/>
              <a:rect l="l" t="t" r="r" b="b"/>
              <a:pathLst>
                <a:path w="2377370" h="217553" extrusionOk="0">
                  <a:moveTo>
                    <a:pt x="18011" y="0"/>
                  </a:moveTo>
                  <a:lnTo>
                    <a:pt x="2359359" y="0"/>
                  </a:lnTo>
                  <a:cubicBezTo>
                    <a:pt x="2369307" y="0"/>
                    <a:pt x="2377370" y="8064"/>
                    <a:pt x="2377370" y="18011"/>
                  </a:cubicBezTo>
                  <a:lnTo>
                    <a:pt x="2377370" y="199542"/>
                  </a:lnTo>
                  <a:cubicBezTo>
                    <a:pt x="2377370" y="209489"/>
                    <a:pt x="2369307" y="217553"/>
                    <a:pt x="2359359" y="217553"/>
                  </a:cubicBezTo>
                  <a:lnTo>
                    <a:pt x="18011" y="217553"/>
                  </a:lnTo>
                  <a:cubicBezTo>
                    <a:pt x="8064" y="217553"/>
                    <a:pt x="0" y="209489"/>
                    <a:pt x="0" y="199542"/>
                  </a:cubicBezTo>
                  <a:lnTo>
                    <a:pt x="0" y="18011"/>
                  </a:lnTo>
                  <a:cubicBezTo>
                    <a:pt x="0" y="8064"/>
                    <a:pt x="8064" y="0"/>
                    <a:pt x="18011" y="0"/>
                  </a:cubicBezTo>
                  <a:close/>
                </a:path>
              </a:pathLst>
            </a:custGeom>
            <a:solidFill>
              <a:srgbClr val="FFDAF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8708507" y="8826532"/>
              <a:ext cx="855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Follow us at @reallygreatsite to learn more. </a:t>
              </a:r>
              <a:endParaRPr lang="en-US" sz="30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69" name="Google Shape;269;p4"/>
          <p:cNvGrpSpPr/>
          <p:nvPr/>
        </p:nvGrpSpPr>
        <p:grpSpPr>
          <a:xfrm>
            <a:off x="8377872" y="4874919"/>
            <a:ext cx="9402563" cy="2695882"/>
            <a:chOff x="0" y="123825"/>
            <a:chExt cx="12536751" cy="3594508"/>
          </a:xfrm>
        </p:grpSpPr>
        <p:sp>
          <p:nvSpPr>
            <p:cNvPr id="270" name="Google Shape;270;p4"/>
            <p:cNvSpPr txBox="1"/>
            <p:nvPr/>
          </p:nvSpPr>
          <p:spPr>
            <a:xfrm>
              <a:off x="0" y="123825"/>
              <a:ext cx="12536751" cy="2113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35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Hello there!</a:t>
              </a:r>
              <a:endParaRPr lang="en-US" sz="11035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71" name="Google Shape;271;p4"/>
            <p:cNvSpPr txBox="1"/>
            <p:nvPr/>
          </p:nvSpPr>
          <p:spPr>
            <a:xfrm>
              <a:off x="2437336" y="2392933"/>
              <a:ext cx="7662000" cy="13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I'm Rain, and I'll be sharing</a:t>
              </a:r>
              <a:endParaRPr lang="en-US" sz="3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with you our business plan</a:t>
              </a:r>
              <a:endParaRPr lang="en-US" sz="3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277" name="Google Shape;277;p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5"/>
          <p:cNvGrpSpPr/>
          <p:nvPr/>
        </p:nvGrpSpPr>
        <p:grpSpPr>
          <a:xfrm>
            <a:off x="905364" y="1261317"/>
            <a:ext cx="16477273" cy="8081417"/>
            <a:chOff x="905364" y="1261317"/>
            <a:chExt cx="16477273" cy="8081417"/>
          </a:xfrm>
        </p:grpSpPr>
        <p:sp>
          <p:nvSpPr>
            <p:cNvPr id="282" name="Google Shape;282;p5"/>
            <p:cNvSpPr/>
            <p:nvPr/>
          </p:nvSpPr>
          <p:spPr>
            <a:xfrm>
              <a:off x="905364" y="1261317"/>
              <a:ext cx="16477273" cy="8081417"/>
            </a:xfrm>
            <a:custGeom>
              <a:avLst/>
              <a:gdLst/>
              <a:ahLst/>
              <a:cxnLst/>
              <a:rect l="l" t="t" r="r" b="b"/>
              <a:pathLst>
                <a:path w="2706708" h="1327528" extrusionOk="0">
                  <a:moveTo>
                    <a:pt x="7048" y="0"/>
                  </a:moveTo>
                  <a:lnTo>
                    <a:pt x="2699660" y="0"/>
                  </a:lnTo>
                  <a:cubicBezTo>
                    <a:pt x="2703552" y="0"/>
                    <a:pt x="2706708" y="3155"/>
                    <a:pt x="2706708" y="7048"/>
                  </a:cubicBezTo>
                  <a:lnTo>
                    <a:pt x="2706708" y="1320480"/>
                  </a:lnTo>
                  <a:cubicBezTo>
                    <a:pt x="2706708" y="1324372"/>
                    <a:pt x="2703552" y="1327528"/>
                    <a:pt x="2699660" y="1327528"/>
                  </a:cubicBezTo>
                  <a:lnTo>
                    <a:pt x="7048" y="1327528"/>
                  </a:lnTo>
                  <a:cubicBezTo>
                    <a:pt x="3155" y="1327528"/>
                    <a:pt x="0" y="1324372"/>
                    <a:pt x="0" y="1320480"/>
                  </a:cubicBezTo>
                  <a:lnTo>
                    <a:pt x="0" y="7048"/>
                  </a:lnTo>
                  <a:cubicBezTo>
                    <a:pt x="0" y="3155"/>
                    <a:pt x="3155" y="0"/>
                    <a:pt x="704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83" name="Google Shape;283;p5"/>
            <p:cNvCxnSpPr/>
            <p:nvPr/>
          </p:nvCxnSpPr>
          <p:spPr>
            <a:xfrm>
              <a:off x="905364" y="2609419"/>
              <a:ext cx="1647727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4" name="Google Shape;284;p5"/>
            <p:cNvGrpSpPr/>
            <p:nvPr/>
          </p:nvGrpSpPr>
          <p:grpSpPr>
            <a:xfrm>
              <a:off x="1406303" y="1724494"/>
              <a:ext cx="532281" cy="534667"/>
              <a:chOff x="1813" y="0"/>
              <a:chExt cx="809173" cy="812800"/>
            </a:xfrm>
          </p:grpSpPr>
          <p:sp>
            <p:nvSpPr>
              <p:cNvPr id="285" name="Google Shape;285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5"/>
            <p:cNvGrpSpPr/>
            <p:nvPr/>
          </p:nvGrpSpPr>
          <p:grpSpPr>
            <a:xfrm>
              <a:off x="2170732" y="1724494"/>
              <a:ext cx="532274" cy="534660"/>
              <a:chOff x="1813" y="0"/>
              <a:chExt cx="809173" cy="812800"/>
            </a:xfrm>
          </p:grpSpPr>
          <p:sp>
            <p:nvSpPr>
              <p:cNvPr id="288" name="Google Shape;288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>
              <a:off x="2935187" y="1724494"/>
              <a:ext cx="532274" cy="534660"/>
              <a:chOff x="1813" y="0"/>
              <a:chExt cx="809173" cy="812800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" name="Google Shape;293;p5"/>
          <p:cNvGrpSpPr/>
          <p:nvPr/>
        </p:nvGrpSpPr>
        <p:grpSpPr>
          <a:xfrm>
            <a:off x="6970498" y="3784600"/>
            <a:ext cx="4347005" cy="3484570"/>
            <a:chOff x="0" y="-28575"/>
            <a:chExt cx="1622380" cy="1303764"/>
          </a:xfrm>
        </p:grpSpPr>
        <p:sp>
          <p:nvSpPr>
            <p:cNvPr id="294" name="Google Shape;294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5" name="Google Shape;295;p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1573875" y="3784600"/>
            <a:ext cx="4347005" cy="3484570"/>
            <a:chOff x="0" y="-28575"/>
            <a:chExt cx="1622380" cy="1303764"/>
          </a:xfrm>
        </p:grpSpPr>
        <p:sp>
          <p:nvSpPr>
            <p:cNvPr id="297" name="Google Shape;297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8" name="Google Shape;298;p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" name="Google Shape;299;p5"/>
          <p:cNvPicPr preferRelativeResize="0"/>
          <p:nvPr/>
        </p:nvPicPr>
        <p:blipFill rotWithShape="1">
          <a:blip r:embed="rId2"/>
          <a:srcRect l="40744" t="18378" r="5040" b="18046"/>
          <a:stretch>
            <a:fillRect/>
          </a:stretch>
        </p:blipFill>
        <p:spPr>
          <a:xfrm>
            <a:off x="1605513" y="3894496"/>
            <a:ext cx="4283773" cy="33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3"/>
          <a:srcRect t="23941" b="23940"/>
          <a:stretch>
            <a:fillRect/>
          </a:stretch>
        </p:blipFill>
        <p:spPr>
          <a:xfrm>
            <a:off x="7012586" y="3894496"/>
            <a:ext cx="4283773" cy="3348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5"/>
          <p:cNvGrpSpPr/>
          <p:nvPr/>
        </p:nvGrpSpPr>
        <p:grpSpPr>
          <a:xfrm>
            <a:off x="12383348" y="3784600"/>
            <a:ext cx="4347005" cy="3484570"/>
            <a:chOff x="0" y="-28575"/>
            <a:chExt cx="1622380" cy="1303764"/>
          </a:xfrm>
        </p:grpSpPr>
        <p:sp>
          <p:nvSpPr>
            <p:cNvPr id="302" name="Google Shape;302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3" name="Google Shape;303;p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5"/>
          <p:cNvPicPr preferRelativeResize="0"/>
          <p:nvPr/>
        </p:nvPicPr>
        <p:blipFill rotWithShape="1">
          <a:blip r:embed="rId4"/>
          <a:srcRect l="26916" t="15422" r="19573" b="21713"/>
          <a:stretch>
            <a:fillRect/>
          </a:stretch>
        </p:blipFill>
        <p:spPr>
          <a:xfrm>
            <a:off x="12417811" y="3894496"/>
            <a:ext cx="4283773" cy="33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6935740" y="1494065"/>
            <a:ext cx="4416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SOLUTION</a:t>
            </a:r>
            <a:endParaRPr lang="en-US" sz="63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6" name="Google Shape;306;p5"/>
          <p:cNvSpPr txBox="1"/>
          <p:nvPr/>
        </p:nvSpPr>
        <p:spPr>
          <a:xfrm>
            <a:off x="2044895" y="3142722"/>
            <a:ext cx="340491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Solution 1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12857240" y="3142722"/>
            <a:ext cx="340491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Solution 3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7441542" y="3142722"/>
            <a:ext cx="3404915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Solution 2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9" name="Google Shape;309;p5"/>
          <p:cNvSpPr txBox="1"/>
          <p:nvPr/>
        </p:nvSpPr>
        <p:spPr>
          <a:xfrm>
            <a:off x="7217390" y="7585333"/>
            <a:ext cx="398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Write the proposed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business solution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here and elaborate on it.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0" name="Google Shape;310;p5"/>
          <p:cNvSpPr txBox="1"/>
          <p:nvPr/>
        </p:nvSpPr>
        <p:spPr>
          <a:xfrm>
            <a:off x="12566713" y="7585333"/>
            <a:ext cx="398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Write the proposed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business solution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here and elaborate on it.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1754369" y="7585333"/>
            <a:ext cx="398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Write the proposed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business solution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here and elaborate on it.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6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17" name="Google Shape;317;p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6"/>
          <p:cNvGrpSpPr/>
          <p:nvPr/>
        </p:nvGrpSpPr>
        <p:grpSpPr>
          <a:xfrm>
            <a:off x="905364" y="-840330"/>
            <a:ext cx="16477272" cy="10612682"/>
            <a:chOff x="0" y="-28575"/>
            <a:chExt cx="2706708" cy="1743336"/>
          </a:xfrm>
        </p:grpSpPr>
        <p:sp>
          <p:nvSpPr>
            <p:cNvPr id="322" name="Google Shape;322;p6"/>
            <p:cNvSpPr/>
            <p:nvPr/>
          </p:nvSpPr>
          <p:spPr>
            <a:xfrm>
              <a:off x="0" y="0"/>
              <a:ext cx="2706708" cy="1714761"/>
            </a:xfrm>
            <a:custGeom>
              <a:avLst/>
              <a:gdLst/>
              <a:ahLst/>
              <a:cxnLst/>
              <a:rect l="l" t="t" r="r" b="b"/>
              <a:pathLst>
                <a:path w="2706708" h="1714761" extrusionOk="0">
                  <a:moveTo>
                    <a:pt x="7048" y="0"/>
                  </a:moveTo>
                  <a:lnTo>
                    <a:pt x="2699660" y="0"/>
                  </a:lnTo>
                  <a:cubicBezTo>
                    <a:pt x="2703552" y="0"/>
                    <a:pt x="2706708" y="3155"/>
                    <a:pt x="2706708" y="7048"/>
                  </a:cubicBezTo>
                  <a:lnTo>
                    <a:pt x="2706708" y="1707714"/>
                  </a:lnTo>
                  <a:cubicBezTo>
                    <a:pt x="2706708" y="1711606"/>
                    <a:pt x="2703552" y="1714761"/>
                    <a:pt x="2699660" y="1714761"/>
                  </a:cubicBezTo>
                  <a:lnTo>
                    <a:pt x="7048" y="1714761"/>
                  </a:lnTo>
                  <a:cubicBezTo>
                    <a:pt x="3155" y="1714761"/>
                    <a:pt x="0" y="1711606"/>
                    <a:pt x="0" y="1707714"/>
                  </a:cubicBezTo>
                  <a:lnTo>
                    <a:pt x="0" y="7048"/>
                  </a:lnTo>
                  <a:cubicBezTo>
                    <a:pt x="0" y="3155"/>
                    <a:pt x="3155" y="0"/>
                    <a:pt x="704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6"/>
          <p:cNvGrpSpPr/>
          <p:nvPr/>
        </p:nvGrpSpPr>
        <p:grpSpPr>
          <a:xfrm>
            <a:off x="1813367" y="1354123"/>
            <a:ext cx="6397729" cy="6397729"/>
            <a:chOff x="0" y="0"/>
            <a:chExt cx="8530305" cy="8530305"/>
          </a:xfrm>
        </p:grpSpPr>
        <p:grpSp>
          <p:nvGrpSpPr>
            <p:cNvPr id="325" name="Google Shape;325;p6"/>
            <p:cNvGrpSpPr/>
            <p:nvPr/>
          </p:nvGrpSpPr>
          <p:grpSpPr>
            <a:xfrm>
              <a:off x="0" y="0"/>
              <a:ext cx="8530305" cy="8530305"/>
              <a:chOff x="0" y="0"/>
              <a:chExt cx="812800" cy="812800"/>
            </a:xfrm>
          </p:grpSpPr>
          <p:sp>
            <p:nvSpPr>
              <p:cNvPr id="326" name="Google Shape;32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6"/>
            <p:cNvGrpSpPr/>
            <p:nvPr/>
          </p:nvGrpSpPr>
          <p:grpSpPr>
            <a:xfrm>
              <a:off x="402162" y="402162"/>
              <a:ext cx="7725982" cy="7725982"/>
              <a:chOff x="0" y="0"/>
              <a:chExt cx="812800" cy="812800"/>
            </a:xfrm>
          </p:grpSpPr>
          <p:sp>
            <p:nvSpPr>
              <p:cNvPr id="329" name="Google Shape;32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6"/>
            <p:cNvSpPr txBox="1"/>
            <p:nvPr/>
          </p:nvSpPr>
          <p:spPr>
            <a:xfrm>
              <a:off x="881481" y="2793226"/>
              <a:ext cx="67851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Write the company's unique value proposition.</a:t>
              </a:r>
              <a:endParaRPr lang="en-US" sz="4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332" name="Google Shape;332;p6"/>
          <p:cNvSpPr/>
          <p:nvPr/>
        </p:nvSpPr>
        <p:spPr>
          <a:xfrm>
            <a:off x="9185700" y="-40575"/>
            <a:ext cx="7535385" cy="6532003"/>
          </a:xfrm>
          <a:custGeom>
            <a:avLst/>
            <a:gdLst/>
            <a:ahLst/>
            <a:cxnLst/>
            <a:rect l="l" t="t" r="r" b="b"/>
            <a:pathLst>
              <a:path w="2811711" h="2476589" extrusionOk="0">
                <a:moveTo>
                  <a:pt x="0" y="0"/>
                </a:moveTo>
                <a:lnTo>
                  <a:pt x="2811711" y="0"/>
                </a:lnTo>
                <a:lnTo>
                  <a:pt x="2811711" y="2476589"/>
                </a:lnTo>
                <a:lnTo>
                  <a:pt x="0" y="2476589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33" name="Google Shape;333;p6"/>
          <p:cNvPicPr preferRelativeResize="0"/>
          <p:nvPr/>
        </p:nvPicPr>
        <p:blipFill rotWithShape="1">
          <a:blip r:embed="rId2"/>
          <a:srcRect l="25636" r="9390"/>
          <a:stretch>
            <a:fillRect/>
          </a:stretch>
        </p:blipFill>
        <p:spPr>
          <a:xfrm>
            <a:off x="9224222" y="0"/>
            <a:ext cx="7457429" cy="645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6"/>
          <p:cNvGrpSpPr/>
          <p:nvPr/>
        </p:nvGrpSpPr>
        <p:grpSpPr>
          <a:xfrm rot="-1800674">
            <a:off x="131567" y="6996989"/>
            <a:ext cx="1911427" cy="1911427"/>
            <a:chOff x="0" y="0"/>
            <a:chExt cx="2548569" cy="2548569"/>
          </a:xfrm>
        </p:grpSpPr>
        <p:grpSp>
          <p:nvGrpSpPr>
            <p:cNvPr id="335" name="Google Shape;335;p6"/>
            <p:cNvGrpSpPr/>
            <p:nvPr/>
          </p:nvGrpSpPr>
          <p:grpSpPr>
            <a:xfrm>
              <a:off x="0" y="0"/>
              <a:ext cx="2548569" cy="2548569"/>
              <a:chOff x="0" y="0"/>
              <a:chExt cx="812800" cy="812800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6"/>
            <p:cNvGrpSpPr/>
            <p:nvPr/>
          </p:nvGrpSpPr>
          <p:grpSpPr>
            <a:xfrm>
              <a:off x="534288" y="662269"/>
              <a:ext cx="1437595" cy="1209959"/>
              <a:chOff x="-33680" y="-8369"/>
              <a:chExt cx="854946" cy="719569"/>
            </a:xfrm>
          </p:grpSpPr>
          <p:sp>
            <p:nvSpPr>
              <p:cNvPr id="339" name="Google Shape;339;p6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6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6"/>
          <p:cNvSpPr txBox="1"/>
          <p:nvPr/>
        </p:nvSpPr>
        <p:spPr>
          <a:xfrm>
            <a:off x="9224222" y="7223068"/>
            <a:ext cx="7457400" cy="15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Turn an unaware visitor into an interested customer by expounding on your company’s compelling, unique value proposition here.</a:t>
            </a:r>
            <a:endParaRPr lang="en-US" sz="28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7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"/>
          <p:cNvGrpSpPr/>
          <p:nvPr/>
        </p:nvGrpSpPr>
        <p:grpSpPr>
          <a:xfrm>
            <a:off x="2112027" y="575668"/>
            <a:ext cx="6574410" cy="5121927"/>
            <a:chOff x="0" y="-28575"/>
            <a:chExt cx="1079973" cy="841375"/>
          </a:xfrm>
        </p:grpSpPr>
        <p:sp>
          <p:nvSpPr>
            <p:cNvPr id="352" name="Google Shape;352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2112027" y="5160766"/>
            <a:ext cx="6574410" cy="5121927"/>
            <a:chOff x="0" y="-28575"/>
            <a:chExt cx="1079973" cy="841375"/>
          </a:xfrm>
        </p:grpSpPr>
        <p:sp>
          <p:nvSpPr>
            <p:cNvPr id="355" name="Google Shape;355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7"/>
          <p:cNvGrpSpPr/>
          <p:nvPr/>
        </p:nvGrpSpPr>
        <p:grpSpPr>
          <a:xfrm>
            <a:off x="9620612" y="575668"/>
            <a:ext cx="6574410" cy="5121927"/>
            <a:chOff x="0" y="-28575"/>
            <a:chExt cx="1079973" cy="841375"/>
          </a:xfrm>
        </p:grpSpPr>
        <p:sp>
          <p:nvSpPr>
            <p:cNvPr id="358" name="Google Shape;358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7"/>
          <p:cNvGrpSpPr/>
          <p:nvPr/>
        </p:nvGrpSpPr>
        <p:grpSpPr>
          <a:xfrm>
            <a:off x="9620612" y="5160766"/>
            <a:ext cx="6574410" cy="5121927"/>
            <a:chOff x="0" y="-28575"/>
            <a:chExt cx="1079973" cy="841375"/>
          </a:xfrm>
        </p:grpSpPr>
        <p:sp>
          <p:nvSpPr>
            <p:cNvPr id="361" name="Google Shape;361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7"/>
          <p:cNvGrpSpPr/>
          <p:nvPr/>
        </p:nvGrpSpPr>
        <p:grpSpPr>
          <a:xfrm>
            <a:off x="2745004" y="956134"/>
            <a:ext cx="5308457" cy="5121937"/>
            <a:chOff x="0" y="-28575"/>
            <a:chExt cx="872016" cy="841375"/>
          </a:xfrm>
        </p:grpSpPr>
        <p:sp>
          <p:nvSpPr>
            <p:cNvPr id="364" name="Google Shape;364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7"/>
          <p:cNvGrpSpPr/>
          <p:nvPr/>
        </p:nvGrpSpPr>
        <p:grpSpPr>
          <a:xfrm>
            <a:off x="10253589" y="956134"/>
            <a:ext cx="5308457" cy="5121937"/>
            <a:chOff x="0" y="-28575"/>
            <a:chExt cx="872016" cy="841375"/>
          </a:xfrm>
        </p:grpSpPr>
        <p:sp>
          <p:nvSpPr>
            <p:cNvPr id="367" name="Google Shape;367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7"/>
          <p:cNvGrpSpPr/>
          <p:nvPr/>
        </p:nvGrpSpPr>
        <p:grpSpPr>
          <a:xfrm>
            <a:off x="10253589" y="5541231"/>
            <a:ext cx="5308457" cy="5121937"/>
            <a:chOff x="0" y="-28575"/>
            <a:chExt cx="872016" cy="841375"/>
          </a:xfrm>
        </p:grpSpPr>
        <p:sp>
          <p:nvSpPr>
            <p:cNvPr id="370" name="Google Shape;370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7"/>
          <p:cNvGrpSpPr/>
          <p:nvPr/>
        </p:nvGrpSpPr>
        <p:grpSpPr>
          <a:xfrm>
            <a:off x="2745004" y="5541231"/>
            <a:ext cx="5308457" cy="5121937"/>
            <a:chOff x="0" y="-28575"/>
            <a:chExt cx="872016" cy="841375"/>
          </a:xfrm>
        </p:grpSpPr>
        <p:sp>
          <p:nvSpPr>
            <p:cNvPr id="373" name="Google Shape;373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7"/>
          <p:cNvGrpSpPr/>
          <p:nvPr/>
        </p:nvGrpSpPr>
        <p:grpSpPr>
          <a:xfrm>
            <a:off x="7318203" y="1239336"/>
            <a:ext cx="357149" cy="366499"/>
            <a:chOff x="7318203" y="1239336"/>
            <a:chExt cx="357149" cy="366499"/>
          </a:xfrm>
        </p:grpSpPr>
        <p:grpSp>
          <p:nvGrpSpPr>
            <p:cNvPr id="376" name="Google Shape;376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77" name="Google Shape;377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9" name="Google Shape;379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0" name="Google Shape;380;p7"/>
          <p:cNvSpPr txBox="1"/>
          <p:nvPr/>
        </p:nvSpPr>
        <p:spPr>
          <a:xfrm>
            <a:off x="4192955" y="1260136"/>
            <a:ext cx="241255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STRENGTHS</a:t>
            </a:r>
            <a:endParaRPr lang="en-US" sz="2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1" name="Google Shape;381;p7"/>
          <p:cNvSpPr txBox="1"/>
          <p:nvPr/>
        </p:nvSpPr>
        <p:spPr>
          <a:xfrm>
            <a:off x="3906386" y="5845233"/>
            <a:ext cx="2985692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OPPORTUNITIES</a:t>
            </a:r>
            <a:endParaRPr lang="en-US" sz="2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11298964" y="1260136"/>
            <a:ext cx="3217707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WEAKNESSES</a:t>
            </a:r>
            <a:endParaRPr lang="en-US" sz="2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3" name="Google Shape;383;p7"/>
          <p:cNvSpPr txBox="1"/>
          <p:nvPr/>
        </p:nvSpPr>
        <p:spPr>
          <a:xfrm>
            <a:off x="11298964" y="5845233"/>
            <a:ext cx="3217707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THREATS</a:t>
            </a:r>
            <a:endParaRPr lang="en-US" sz="2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4" name="Google Shape;384;p7"/>
          <p:cNvSpPr txBox="1"/>
          <p:nvPr/>
        </p:nvSpPr>
        <p:spPr>
          <a:xfrm>
            <a:off x="3305407" y="2264189"/>
            <a:ext cx="4187651" cy="181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 doing well? 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sets you apart?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good qualities?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5" name="Google Shape;385;p7"/>
          <p:cNvSpPr txBox="1"/>
          <p:nvPr/>
        </p:nvSpPr>
        <p:spPr>
          <a:xfrm>
            <a:off x="3684733" y="6875978"/>
            <a:ext cx="3429000" cy="181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goals? 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Are demands shifting?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How can it be improved?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6" name="Google Shape;386;p7"/>
          <p:cNvSpPr txBox="1"/>
          <p:nvPr/>
        </p:nvSpPr>
        <p:spPr>
          <a:xfrm>
            <a:off x="10428266" y="2264189"/>
            <a:ext cx="4959102" cy="181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Where do you need to improve? 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Are resources adequate?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do others do better than you?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7" name="Google Shape;387;p7"/>
          <p:cNvSpPr txBox="1"/>
          <p:nvPr/>
        </p:nvSpPr>
        <p:spPr>
          <a:xfrm>
            <a:off x="9819913" y="7185541"/>
            <a:ext cx="6175808" cy="119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the blockers you're facing? 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factors outside of your control?</a:t>
            </a:r>
            <a:endParaRPr lang="en-US" sz="2400" b="0" i="0" u="sng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88" name="Google Shape;388;p7"/>
          <p:cNvGrpSpPr/>
          <p:nvPr/>
        </p:nvGrpSpPr>
        <p:grpSpPr>
          <a:xfrm>
            <a:off x="7318203" y="5848961"/>
            <a:ext cx="357149" cy="366499"/>
            <a:chOff x="7318203" y="1239336"/>
            <a:chExt cx="357149" cy="366499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2" name="Google Shape;39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3" name="Google Shape;393;p7"/>
          <p:cNvGrpSpPr/>
          <p:nvPr/>
        </p:nvGrpSpPr>
        <p:grpSpPr>
          <a:xfrm>
            <a:off x="14824256" y="1239336"/>
            <a:ext cx="357149" cy="366499"/>
            <a:chOff x="7318203" y="1239336"/>
            <a:chExt cx="357149" cy="366499"/>
          </a:xfrm>
        </p:grpSpPr>
        <p:grpSp>
          <p:nvGrpSpPr>
            <p:cNvPr id="394" name="Google Shape;394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5" name="Google Shape;395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7" name="Google Shape;397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8" name="Google Shape;398;p7"/>
          <p:cNvGrpSpPr/>
          <p:nvPr/>
        </p:nvGrpSpPr>
        <p:grpSpPr>
          <a:xfrm>
            <a:off x="14824256" y="5848961"/>
            <a:ext cx="357149" cy="366499"/>
            <a:chOff x="7318203" y="1239336"/>
            <a:chExt cx="357149" cy="366499"/>
          </a:xfrm>
        </p:grpSpPr>
        <p:grpSp>
          <p:nvGrpSpPr>
            <p:cNvPr id="399" name="Google Shape;39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2" name="Google Shape;40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8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408" name="Google Shape;408;p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8"/>
          <p:cNvGrpSpPr/>
          <p:nvPr/>
        </p:nvGrpSpPr>
        <p:grpSpPr>
          <a:xfrm>
            <a:off x="905364" y="2723019"/>
            <a:ext cx="5005040" cy="6619715"/>
            <a:chOff x="0" y="0"/>
            <a:chExt cx="6673387" cy="8826287"/>
          </a:xfrm>
        </p:grpSpPr>
        <p:grpSp>
          <p:nvGrpSpPr>
            <p:cNvPr id="413" name="Google Shape;41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14" name="Google Shape;41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5" name="Google Shape;41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17" name="Google Shape;41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2" name="Google Shape;422;p8"/>
          <p:cNvGrpSpPr/>
          <p:nvPr/>
        </p:nvGrpSpPr>
        <p:grpSpPr>
          <a:xfrm>
            <a:off x="6641480" y="2723019"/>
            <a:ext cx="5005040" cy="6619715"/>
            <a:chOff x="0" y="0"/>
            <a:chExt cx="6673387" cy="8826287"/>
          </a:xfrm>
        </p:grpSpPr>
        <p:grpSp>
          <p:nvGrpSpPr>
            <p:cNvPr id="423" name="Google Shape;42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24" name="Google Shape;42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5" name="Google Shape;42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2" name="Google Shape;432;p8"/>
          <p:cNvSpPr txBox="1"/>
          <p:nvPr/>
        </p:nvSpPr>
        <p:spPr>
          <a:xfrm>
            <a:off x="7325963" y="7531849"/>
            <a:ext cx="3512738" cy="11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Explain what sets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apart from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your competitors.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3" name="Google Shape;433;p8"/>
          <p:cNvSpPr txBox="1"/>
          <p:nvPr/>
        </p:nvSpPr>
        <p:spPr>
          <a:xfrm>
            <a:off x="6840433" y="4235000"/>
            <a:ext cx="4483797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Competitive Edge 2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4" name="Google Shape;434;p8"/>
          <p:cNvGrpSpPr/>
          <p:nvPr/>
        </p:nvGrpSpPr>
        <p:grpSpPr>
          <a:xfrm>
            <a:off x="12379945" y="2723019"/>
            <a:ext cx="5005040" cy="6619715"/>
            <a:chOff x="0" y="0"/>
            <a:chExt cx="6673387" cy="8826287"/>
          </a:xfrm>
        </p:grpSpPr>
        <p:grpSp>
          <p:nvGrpSpPr>
            <p:cNvPr id="435" name="Google Shape;435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36" name="Google Shape;436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39" name="Google Shape;4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0" name="Google Shape;440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8"/>
          <p:cNvSpPr txBox="1"/>
          <p:nvPr/>
        </p:nvSpPr>
        <p:spPr>
          <a:xfrm>
            <a:off x="13064428" y="7531849"/>
            <a:ext cx="3512738" cy="11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Explain what sets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apart from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your competitors.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5" name="Google Shape;445;p8"/>
          <p:cNvSpPr txBox="1"/>
          <p:nvPr/>
        </p:nvSpPr>
        <p:spPr>
          <a:xfrm>
            <a:off x="12579970" y="4235000"/>
            <a:ext cx="4481654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Competitive Edge 3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46" name="Google Shape;446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13177" y="5515751"/>
            <a:ext cx="1466078" cy="103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91474" y="5370825"/>
            <a:ext cx="1324103" cy="13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912053" y="5448865"/>
            <a:ext cx="1940825" cy="116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"/>
          <p:cNvSpPr txBox="1"/>
          <p:nvPr/>
        </p:nvSpPr>
        <p:spPr>
          <a:xfrm>
            <a:off x="3405535" y="1061748"/>
            <a:ext cx="11476931" cy="113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UNFAIR ADVANTAGE</a:t>
            </a:r>
            <a:endParaRPr lang="en-US" sz="80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0" name="Google Shape;450;p8"/>
          <p:cNvSpPr txBox="1"/>
          <p:nvPr/>
        </p:nvSpPr>
        <p:spPr>
          <a:xfrm>
            <a:off x="1589847" y="7531849"/>
            <a:ext cx="3512738" cy="118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Explain what sets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apart from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your competitors.</a:t>
            </a:r>
            <a:endParaRPr lang="en-US" sz="24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1" name="Google Shape;451;p8"/>
          <p:cNvSpPr txBox="1"/>
          <p:nvPr/>
        </p:nvSpPr>
        <p:spPr>
          <a:xfrm>
            <a:off x="984402" y="4235000"/>
            <a:ext cx="472362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Competitive Edge 1</a:t>
            </a:r>
            <a:endParaRPr lang="en-US" sz="35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9"/>
          <p:cNvGrpSpPr/>
          <p:nvPr/>
        </p:nvGrpSpPr>
        <p:grpSpPr>
          <a:xfrm>
            <a:off x="-384373" y="-2881614"/>
            <a:ext cx="18743683" cy="18738744"/>
            <a:chOff x="0" y="0"/>
            <a:chExt cx="24991578" cy="24984992"/>
          </a:xfrm>
        </p:grpSpPr>
        <p:pic>
          <p:nvPicPr>
            <p:cNvPr id="457" name="Google Shape;457;p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9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9"/>
          <p:cNvGrpSpPr/>
          <p:nvPr/>
        </p:nvGrpSpPr>
        <p:grpSpPr>
          <a:xfrm>
            <a:off x="1028700" y="651804"/>
            <a:ext cx="16230600" cy="8822690"/>
            <a:chOff x="0" y="-214270"/>
            <a:chExt cx="21640800" cy="11763587"/>
          </a:xfrm>
        </p:grpSpPr>
        <p:grpSp>
          <p:nvGrpSpPr>
            <p:cNvPr id="462" name="Google Shape;462;p9"/>
            <p:cNvGrpSpPr/>
            <p:nvPr/>
          </p:nvGrpSpPr>
          <p:grpSpPr>
            <a:xfrm>
              <a:off x="0" y="-214270"/>
              <a:ext cx="21640800" cy="11763587"/>
              <a:chOff x="0" y="-28575"/>
              <a:chExt cx="2886014" cy="1568790"/>
            </a:xfrm>
          </p:grpSpPr>
          <p:sp>
            <p:nvSpPr>
              <p:cNvPr id="463" name="Google Shape;463;p9"/>
              <p:cNvSpPr/>
              <p:nvPr/>
            </p:nvSpPr>
            <p:spPr>
              <a:xfrm>
                <a:off x="0" y="0"/>
                <a:ext cx="2886014" cy="1540215"/>
              </a:xfrm>
              <a:custGeom>
                <a:avLst/>
                <a:gdLst/>
                <a:ahLst/>
                <a:cxnLst/>
                <a:rect l="l" t="t" r="r" b="b"/>
                <a:pathLst>
                  <a:path w="2886014" h="1540215" extrusionOk="0">
                    <a:moveTo>
                      <a:pt x="8801" y="0"/>
                    </a:moveTo>
                    <a:lnTo>
                      <a:pt x="2877213" y="0"/>
                    </a:lnTo>
                    <a:cubicBezTo>
                      <a:pt x="2879547" y="0"/>
                      <a:pt x="2881786" y="927"/>
                      <a:pt x="2883436" y="2578"/>
                    </a:cubicBezTo>
                    <a:cubicBezTo>
                      <a:pt x="2885087" y="4228"/>
                      <a:pt x="2886014" y="6467"/>
                      <a:pt x="2886014" y="8801"/>
                    </a:cubicBezTo>
                    <a:lnTo>
                      <a:pt x="2886014" y="1531414"/>
                    </a:lnTo>
                    <a:cubicBezTo>
                      <a:pt x="2886014" y="1533748"/>
                      <a:pt x="2885087" y="1535987"/>
                      <a:pt x="2883436" y="1537637"/>
                    </a:cubicBezTo>
                    <a:cubicBezTo>
                      <a:pt x="2881786" y="1539288"/>
                      <a:pt x="2879547" y="1540215"/>
                      <a:pt x="2877213" y="1540215"/>
                    </a:cubicBezTo>
                    <a:lnTo>
                      <a:pt x="8801" y="1540215"/>
                    </a:lnTo>
                    <a:cubicBezTo>
                      <a:pt x="6467" y="1540215"/>
                      <a:pt x="4228" y="1539288"/>
                      <a:pt x="2578" y="1537637"/>
                    </a:cubicBezTo>
                    <a:cubicBezTo>
                      <a:pt x="927" y="1535987"/>
                      <a:pt x="0" y="1533748"/>
                      <a:pt x="0" y="1531414"/>
                    </a:cubicBezTo>
                    <a:lnTo>
                      <a:pt x="0" y="8801"/>
                    </a:lnTo>
                    <a:cubicBezTo>
                      <a:pt x="0" y="6467"/>
                      <a:pt x="927" y="4228"/>
                      <a:pt x="2578" y="2578"/>
                    </a:cubicBezTo>
                    <a:cubicBezTo>
                      <a:pt x="4228" y="927"/>
                      <a:pt x="6467" y="0"/>
                      <a:pt x="8801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9625" tIns="59625" rIns="59625" bIns="59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9"/>
            <p:cNvCxnSpPr/>
            <p:nvPr/>
          </p:nvCxnSpPr>
          <p:spPr>
            <a:xfrm>
              <a:off x="35259" y="1544349"/>
              <a:ext cx="2160554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6" name="Google Shape;466;p9"/>
            <p:cNvCxnSpPr/>
            <p:nvPr/>
          </p:nvCxnSpPr>
          <p:spPr>
            <a:xfrm rot="5400000">
              <a:off x="16038585" y="6487744"/>
              <a:ext cx="998839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9"/>
            <p:cNvCxnSpPr/>
            <p:nvPr/>
          </p:nvCxnSpPr>
          <p:spPr>
            <a:xfrm>
              <a:off x="18428714" y="778457"/>
              <a:ext cx="65019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9"/>
            <p:cNvCxnSpPr/>
            <p:nvPr/>
          </p:nvCxnSpPr>
          <p:spPr>
            <a:xfrm rot="2700000">
              <a:off x="20379024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9" name="Google Shape;469;p9"/>
            <p:cNvCxnSpPr/>
            <p:nvPr/>
          </p:nvCxnSpPr>
          <p:spPr>
            <a:xfrm rot="8100000">
              <a:off x="20378880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p9"/>
            <p:cNvSpPr/>
            <p:nvPr/>
          </p:nvSpPr>
          <p:spPr>
            <a:xfrm>
              <a:off x="19515652" y="555008"/>
              <a:ext cx="459232" cy="459232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1" name="Google Shape;471;p9"/>
            <p:cNvSpPr/>
            <p:nvPr/>
          </p:nvSpPr>
          <p:spPr>
            <a:xfrm>
              <a:off x="21232535" y="1802226"/>
              <a:ext cx="199331" cy="1516882"/>
            </a:xfrm>
            <a:custGeom>
              <a:avLst/>
              <a:gdLst/>
              <a:ahLst/>
              <a:cxnLst/>
              <a:rect l="l" t="t" r="r" b="b"/>
              <a:pathLst>
                <a:path w="39374" h="299631" extrusionOk="0">
                  <a:moveTo>
                    <a:pt x="19687" y="0"/>
                  </a:moveTo>
                  <a:lnTo>
                    <a:pt x="19687" y="0"/>
                  </a:lnTo>
                  <a:cubicBezTo>
                    <a:pt x="24908" y="0"/>
                    <a:pt x="29916" y="2074"/>
                    <a:pt x="33608" y="5766"/>
                  </a:cubicBezTo>
                  <a:cubicBezTo>
                    <a:pt x="37300" y="9458"/>
                    <a:pt x="39374" y="14466"/>
                    <a:pt x="39374" y="19687"/>
                  </a:cubicBezTo>
                  <a:lnTo>
                    <a:pt x="39374" y="279944"/>
                  </a:lnTo>
                  <a:cubicBezTo>
                    <a:pt x="39374" y="290817"/>
                    <a:pt x="30560" y="299631"/>
                    <a:pt x="19687" y="299631"/>
                  </a:cubicBezTo>
                  <a:lnTo>
                    <a:pt x="19687" y="299631"/>
                  </a:lnTo>
                  <a:cubicBezTo>
                    <a:pt x="8814" y="299631"/>
                    <a:pt x="0" y="290817"/>
                    <a:pt x="0" y="279944"/>
                  </a:cubicBezTo>
                  <a:lnTo>
                    <a:pt x="0" y="19687"/>
                  </a:lnTo>
                  <a:cubicBezTo>
                    <a:pt x="0" y="8814"/>
                    <a:pt x="8814" y="0"/>
                    <a:pt x="19687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2" name="Google Shape;472;p9"/>
          <p:cNvSpPr txBox="1"/>
          <p:nvPr/>
        </p:nvSpPr>
        <p:spPr>
          <a:xfrm>
            <a:off x="5768916" y="908143"/>
            <a:ext cx="6437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CHANNELS</a:t>
            </a:r>
            <a:endParaRPr lang="en-US" sz="6300" b="1" i="0" u="none" strike="noStrike" cap="none">
              <a:solidFill>
                <a:srgbClr val="AC74F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73" name="Google Shape;473;p9"/>
          <p:cNvGrpSpPr/>
          <p:nvPr/>
        </p:nvGrpSpPr>
        <p:grpSpPr>
          <a:xfrm>
            <a:off x="11461566" y="6006468"/>
            <a:ext cx="4959439" cy="2410493"/>
            <a:chOff x="0" y="0"/>
            <a:chExt cx="6612586" cy="3213991"/>
          </a:xfrm>
        </p:grpSpPr>
        <p:sp>
          <p:nvSpPr>
            <p:cNvPr id="474" name="Google Shape;474;p9"/>
            <p:cNvSpPr/>
            <p:nvPr/>
          </p:nvSpPr>
          <p:spPr>
            <a:xfrm>
              <a:off x="0" y="0"/>
              <a:ext cx="6612586" cy="3213991"/>
            </a:xfrm>
            <a:custGeom>
              <a:avLst/>
              <a:gdLst/>
              <a:ahLst/>
              <a:cxnLst/>
              <a:rect l="l" t="t" r="r" b="b"/>
              <a:pathLst>
                <a:path w="814683" h="395970" extrusionOk="0">
                  <a:moveTo>
                    <a:pt x="32782" y="0"/>
                  </a:moveTo>
                  <a:lnTo>
                    <a:pt x="781901" y="0"/>
                  </a:lnTo>
                  <a:cubicBezTo>
                    <a:pt x="800006" y="0"/>
                    <a:pt x="814683" y="14677"/>
                    <a:pt x="814683" y="32782"/>
                  </a:cubicBezTo>
                  <a:lnTo>
                    <a:pt x="814683" y="363188"/>
                  </a:lnTo>
                  <a:cubicBezTo>
                    <a:pt x="814683" y="371882"/>
                    <a:pt x="811229" y="380220"/>
                    <a:pt x="805081" y="386368"/>
                  </a:cubicBezTo>
                  <a:cubicBezTo>
                    <a:pt x="798934" y="392516"/>
                    <a:pt x="790595" y="395970"/>
                    <a:pt x="781901" y="395970"/>
                  </a:cubicBezTo>
                  <a:lnTo>
                    <a:pt x="32782" y="395970"/>
                  </a:lnTo>
                  <a:cubicBezTo>
                    <a:pt x="24088" y="395970"/>
                    <a:pt x="15749" y="392516"/>
                    <a:pt x="9602" y="386368"/>
                  </a:cubicBezTo>
                  <a:cubicBezTo>
                    <a:pt x="3454" y="380220"/>
                    <a:pt x="0" y="371882"/>
                    <a:pt x="0" y="363188"/>
                  </a:cubicBezTo>
                  <a:lnTo>
                    <a:pt x="0" y="32782"/>
                  </a:lnTo>
                  <a:cubicBezTo>
                    <a:pt x="0" y="14677"/>
                    <a:pt x="14677" y="0"/>
                    <a:pt x="32782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9"/>
            <p:cNvSpPr txBox="1"/>
            <p:nvPr/>
          </p:nvSpPr>
          <p:spPr>
            <a:xfrm>
              <a:off x="964468" y="1622047"/>
              <a:ext cx="4683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How will you reach your target consumers?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76" name="Google Shape;476;p9"/>
            <p:cNvSpPr txBox="1"/>
            <p:nvPr/>
          </p:nvSpPr>
          <p:spPr>
            <a:xfrm>
              <a:off x="51823" y="787017"/>
              <a:ext cx="6508939" cy="670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Marketing Channel 3</a:t>
              </a:r>
              <a:endPara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77" name="Google Shape;477;p9"/>
          <p:cNvGrpSpPr/>
          <p:nvPr/>
        </p:nvGrpSpPr>
        <p:grpSpPr>
          <a:xfrm>
            <a:off x="6677502" y="2679352"/>
            <a:ext cx="4959464" cy="2410507"/>
            <a:chOff x="0" y="0"/>
            <a:chExt cx="6612619" cy="3214009"/>
          </a:xfrm>
        </p:grpSpPr>
        <p:sp>
          <p:nvSpPr>
            <p:cNvPr id="478" name="Google Shape;478;p9"/>
            <p:cNvSpPr/>
            <p:nvPr/>
          </p:nvSpPr>
          <p:spPr>
            <a:xfrm>
              <a:off x="0" y="0"/>
              <a:ext cx="6612619" cy="3214009"/>
            </a:xfrm>
            <a:custGeom>
              <a:avLst/>
              <a:gdLst/>
              <a:ahLst/>
              <a:cxnLst/>
              <a:rect l="l" t="t" r="r" b="b"/>
              <a:pathLst>
                <a:path w="814683" h="395970" extrusionOk="0">
                  <a:moveTo>
                    <a:pt x="32782" y="0"/>
                  </a:moveTo>
                  <a:lnTo>
                    <a:pt x="781901" y="0"/>
                  </a:lnTo>
                  <a:cubicBezTo>
                    <a:pt x="800006" y="0"/>
                    <a:pt x="814683" y="14677"/>
                    <a:pt x="814683" y="32782"/>
                  </a:cubicBezTo>
                  <a:lnTo>
                    <a:pt x="814683" y="363188"/>
                  </a:lnTo>
                  <a:cubicBezTo>
                    <a:pt x="814683" y="371882"/>
                    <a:pt x="811229" y="380220"/>
                    <a:pt x="805081" y="386368"/>
                  </a:cubicBezTo>
                  <a:cubicBezTo>
                    <a:pt x="798934" y="392516"/>
                    <a:pt x="790595" y="395970"/>
                    <a:pt x="781901" y="395970"/>
                  </a:cubicBezTo>
                  <a:lnTo>
                    <a:pt x="32782" y="395970"/>
                  </a:lnTo>
                  <a:cubicBezTo>
                    <a:pt x="24088" y="395970"/>
                    <a:pt x="15749" y="392516"/>
                    <a:pt x="9602" y="386368"/>
                  </a:cubicBezTo>
                  <a:cubicBezTo>
                    <a:pt x="3454" y="380220"/>
                    <a:pt x="0" y="371882"/>
                    <a:pt x="0" y="363188"/>
                  </a:cubicBezTo>
                  <a:lnTo>
                    <a:pt x="0" y="32782"/>
                  </a:lnTo>
                  <a:cubicBezTo>
                    <a:pt x="0" y="14677"/>
                    <a:pt x="14677" y="0"/>
                    <a:pt x="32782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9"/>
            <p:cNvSpPr txBox="1"/>
            <p:nvPr/>
          </p:nvSpPr>
          <p:spPr>
            <a:xfrm>
              <a:off x="964468" y="1622047"/>
              <a:ext cx="4683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How will you reach your target consumers?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80" name="Google Shape;480;p9"/>
            <p:cNvSpPr txBox="1"/>
            <p:nvPr/>
          </p:nvSpPr>
          <p:spPr>
            <a:xfrm>
              <a:off x="51823" y="787017"/>
              <a:ext cx="65088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Marketing Channel 2</a:t>
              </a:r>
              <a:endPara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81" name="Google Shape;481;p9"/>
          <p:cNvGrpSpPr/>
          <p:nvPr/>
        </p:nvGrpSpPr>
        <p:grpSpPr>
          <a:xfrm>
            <a:off x="1866995" y="6118373"/>
            <a:ext cx="4959464" cy="2410507"/>
            <a:chOff x="0" y="0"/>
            <a:chExt cx="6612619" cy="3214009"/>
          </a:xfrm>
        </p:grpSpPr>
        <p:sp>
          <p:nvSpPr>
            <p:cNvPr id="482" name="Google Shape;482;p9"/>
            <p:cNvSpPr/>
            <p:nvPr/>
          </p:nvSpPr>
          <p:spPr>
            <a:xfrm>
              <a:off x="0" y="0"/>
              <a:ext cx="6612619" cy="3214009"/>
            </a:xfrm>
            <a:custGeom>
              <a:avLst/>
              <a:gdLst/>
              <a:ahLst/>
              <a:cxnLst/>
              <a:rect l="l" t="t" r="r" b="b"/>
              <a:pathLst>
                <a:path w="814683" h="395970" extrusionOk="0">
                  <a:moveTo>
                    <a:pt x="32782" y="0"/>
                  </a:moveTo>
                  <a:lnTo>
                    <a:pt x="781901" y="0"/>
                  </a:lnTo>
                  <a:cubicBezTo>
                    <a:pt x="800006" y="0"/>
                    <a:pt x="814683" y="14677"/>
                    <a:pt x="814683" y="32782"/>
                  </a:cubicBezTo>
                  <a:lnTo>
                    <a:pt x="814683" y="363188"/>
                  </a:lnTo>
                  <a:cubicBezTo>
                    <a:pt x="814683" y="371882"/>
                    <a:pt x="811229" y="380220"/>
                    <a:pt x="805081" y="386368"/>
                  </a:cubicBezTo>
                  <a:cubicBezTo>
                    <a:pt x="798934" y="392516"/>
                    <a:pt x="790595" y="395970"/>
                    <a:pt x="781901" y="395970"/>
                  </a:cubicBezTo>
                  <a:lnTo>
                    <a:pt x="32782" y="395970"/>
                  </a:lnTo>
                  <a:cubicBezTo>
                    <a:pt x="24088" y="395970"/>
                    <a:pt x="15749" y="392516"/>
                    <a:pt x="9602" y="386368"/>
                  </a:cubicBezTo>
                  <a:cubicBezTo>
                    <a:pt x="3454" y="380220"/>
                    <a:pt x="0" y="371882"/>
                    <a:pt x="0" y="363188"/>
                  </a:cubicBezTo>
                  <a:lnTo>
                    <a:pt x="0" y="32782"/>
                  </a:lnTo>
                  <a:cubicBezTo>
                    <a:pt x="0" y="14677"/>
                    <a:pt x="14677" y="0"/>
                    <a:pt x="32782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9"/>
            <p:cNvSpPr txBox="1"/>
            <p:nvPr/>
          </p:nvSpPr>
          <p:spPr>
            <a:xfrm>
              <a:off x="964468" y="1622047"/>
              <a:ext cx="4683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How will you reach your target consumers?</a:t>
              </a:r>
              <a:endParaRPr lang="en-US" sz="24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84" name="Google Shape;484;p9"/>
            <p:cNvSpPr txBox="1"/>
            <p:nvPr/>
          </p:nvSpPr>
          <p:spPr>
            <a:xfrm>
              <a:off x="51823" y="787017"/>
              <a:ext cx="6508800" cy="6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Marketing Channel 1</a:t>
              </a:r>
              <a:endPara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485" name="Google Shape;48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208368" y="2983048"/>
            <a:ext cx="1887715" cy="1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55322" y="6179651"/>
            <a:ext cx="1377350" cy="2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93000" y="3031725"/>
            <a:ext cx="2145200" cy="2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4079</Words>
  <Application>WPS 表格</Application>
  <PresentationFormat/>
  <Paragraphs>382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Arial</vt:lpstr>
      <vt:lpstr>Calibri</vt:lpstr>
      <vt:lpstr>Helvetica Neue</vt:lpstr>
      <vt:lpstr>Josefin Sans</vt:lpstr>
      <vt:lpstr>微软雅黑</vt:lpstr>
      <vt:lpstr>汉仪旗黑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2</cp:revision>
  <dcterms:created xsi:type="dcterms:W3CDTF">2023-07-18T20:25:56Z</dcterms:created>
  <dcterms:modified xsi:type="dcterms:W3CDTF">2023-07-18T20:25:56Z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DED102A8E17DC27934F5B664163E5649_42</vt:lpwstr>
  </property>
  <property fmtid="{D5CDD505-2E9C-101B-9397-08002B2CF9AE}" pid="3" name="KSOProductBuildVer">
    <vt:lpwstr>2052-5.5.1.7991</vt:lpwstr>
  </property>
</Properties>
</file>